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handoutMasterIdLst>
    <p:handoutMasterId r:id="rId16"/>
  </p:handoutMasterIdLst>
  <p:sldIdLst>
    <p:sldId id="258" r:id="rId5"/>
    <p:sldId id="275" r:id="rId6"/>
    <p:sldId id="276" r:id="rId7"/>
    <p:sldId id="277" r:id="rId8"/>
    <p:sldId id="278" r:id="rId9"/>
    <p:sldId id="269" r:id="rId10"/>
    <p:sldId id="280" r:id="rId11"/>
    <p:sldId id="284" r:id="rId12"/>
    <p:sldId id="285" r:id="rId13"/>
    <p:sldId id="286" r:id="rId14"/>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9EB1E8-D167-45CC-B023-43050AC4AC1C}" v="8" dt="2022-08-22T00:49:23.239"/>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5294" autoAdjust="0"/>
  </p:normalViewPr>
  <p:slideViewPr>
    <p:cSldViewPr snapToGrid="0">
      <p:cViewPr varScale="1">
        <p:scale>
          <a:sx n="72" d="100"/>
          <a:sy n="72" d="100"/>
        </p:scale>
        <p:origin x="660" y="54"/>
      </p:cViewPr>
      <p:guideLst>
        <p:guide orient="horz" pos="2160"/>
        <p:guide pos="3840"/>
      </p:guideLst>
    </p:cSldViewPr>
  </p:slideViewPr>
  <p:notesTextViewPr>
    <p:cViewPr>
      <p:scale>
        <a:sx n="3" d="2"/>
        <a:sy n="3" d="2"/>
      </p:scale>
      <p:origin x="0" y="0"/>
    </p:cViewPr>
  </p:notesTextViewPr>
  <p:notesViewPr>
    <p:cSldViewPr snapToGrid="0">
      <p:cViewPr varScale="1">
        <p:scale>
          <a:sx n="89" d="100"/>
          <a:sy n="89" d="100"/>
        </p:scale>
        <p:origin x="3048"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dirty="0"/>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CF32DE42-3B40-4BDF-A635-6A29283AA3CE}" type="datetime1">
              <a:rPr lang="it-IT" smtClean="0"/>
              <a:t>02/09/2022</a:t>
            </a:fld>
            <a:endParaRPr lang="it-IT" dirty="0"/>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dirty="0"/>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828588A-5C4E-401A-AECC-B6F63A9DE965}" type="slidenum">
              <a:rPr lang="it-IT" smtClean="0"/>
              <a:t>‹N›</a:t>
            </a:fld>
            <a:endParaRPr lang="it-IT" dirty="0"/>
          </a:p>
        </p:txBody>
      </p:sp>
    </p:spTree>
    <p:extLst>
      <p:ext uri="{BB962C8B-B14F-4D97-AF65-F5344CB8AC3E}">
        <p14:creationId xmlns:p14="http://schemas.microsoft.com/office/powerpoint/2010/main" val="105997978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jp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EB90EB-817B-4824-B8F6-A0EA0C17888C}" type="datetime1">
              <a:rPr lang="it-IT" smtClean="0"/>
              <a:pPr/>
              <a:t>02/09/2022</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dirty="0"/>
              <a:t>Fare clic per modificare gli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7542409-6A04-4DC6-AC3A-D3758287A8F2}" type="slidenum">
              <a:rPr lang="it-IT" noProof="0" smtClean="0"/>
              <a:t>‹N›</a:t>
            </a:fld>
            <a:endParaRPr lang="it-IT" noProof="0" dirty="0"/>
          </a:p>
        </p:txBody>
      </p:sp>
    </p:spTree>
    <p:extLst>
      <p:ext uri="{BB962C8B-B14F-4D97-AF65-F5344CB8AC3E}">
        <p14:creationId xmlns:p14="http://schemas.microsoft.com/office/powerpoint/2010/main" val="2541150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77542409-6A04-4DC6-AC3A-D3758287A8F2}" type="slidenum">
              <a:rPr lang="it-IT" smtClean="0"/>
              <a:t>1</a:t>
            </a:fld>
            <a:endParaRPr lang="it-IT" dirty="0"/>
          </a:p>
        </p:txBody>
      </p:sp>
    </p:spTree>
    <p:extLst>
      <p:ext uri="{BB962C8B-B14F-4D97-AF65-F5344CB8AC3E}">
        <p14:creationId xmlns:p14="http://schemas.microsoft.com/office/powerpoint/2010/main" val="330082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77542409-6A04-4DC6-AC3A-D3758287A8F2}" type="slidenum">
              <a:rPr lang="it-IT" smtClean="0"/>
              <a:t>2</a:t>
            </a:fld>
            <a:endParaRPr lang="it-IT" dirty="0"/>
          </a:p>
        </p:txBody>
      </p:sp>
    </p:spTree>
    <p:extLst>
      <p:ext uri="{BB962C8B-B14F-4D97-AF65-F5344CB8AC3E}">
        <p14:creationId xmlns:p14="http://schemas.microsoft.com/office/powerpoint/2010/main" val="1285892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77542409-6A04-4DC6-AC3A-D3758287A8F2}" type="slidenum">
              <a:rPr lang="it-IT" smtClean="0"/>
              <a:t>3</a:t>
            </a:fld>
            <a:endParaRPr lang="it-IT" dirty="0"/>
          </a:p>
        </p:txBody>
      </p:sp>
    </p:spTree>
    <p:extLst>
      <p:ext uri="{BB962C8B-B14F-4D97-AF65-F5344CB8AC3E}">
        <p14:creationId xmlns:p14="http://schemas.microsoft.com/office/powerpoint/2010/main" val="552285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77542409-6A04-4DC6-AC3A-D3758287A8F2}" type="slidenum">
              <a:rPr lang="it-IT" smtClean="0"/>
              <a:t>4</a:t>
            </a:fld>
            <a:endParaRPr lang="it-IT" dirty="0"/>
          </a:p>
        </p:txBody>
      </p:sp>
    </p:spTree>
    <p:extLst>
      <p:ext uri="{BB962C8B-B14F-4D97-AF65-F5344CB8AC3E}">
        <p14:creationId xmlns:p14="http://schemas.microsoft.com/office/powerpoint/2010/main" val="14951412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77542409-6A04-4DC6-AC3A-D3758287A8F2}" type="slidenum">
              <a:rPr lang="it-IT" smtClean="0"/>
              <a:t>5</a:t>
            </a:fld>
            <a:endParaRPr lang="it-IT" dirty="0"/>
          </a:p>
        </p:txBody>
      </p:sp>
    </p:spTree>
    <p:extLst>
      <p:ext uri="{BB962C8B-B14F-4D97-AF65-F5344CB8AC3E}">
        <p14:creationId xmlns:p14="http://schemas.microsoft.com/office/powerpoint/2010/main" val="1813987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77542409-6A04-4DC6-AC3A-D3758287A8F2}" type="slidenum">
              <a:rPr lang="it-IT" smtClean="0"/>
              <a:t>6</a:t>
            </a:fld>
            <a:endParaRPr lang="it-IT" dirty="0"/>
          </a:p>
        </p:txBody>
      </p:sp>
    </p:spTree>
    <p:extLst>
      <p:ext uri="{BB962C8B-B14F-4D97-AF65-F5344CB8AC3E}">
        <p14:creationId xmlns:p14="http://schemas.microsoft.com/office/powerpoint/2010/main" val="4023641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77542409-6A04-4DC6-AC3A-D3758287A8F2}" type="slidenum">
              <a:rPr lang="it-IT" smtClean="0"/>
              <a:t>7</a:t>
            </a:fld>
            <a:endParaRPr lang="it-IT" dirty="0"/>
          </a:p>
        </p:txBody>
      </p:sp>
    </p:spTree>
    <p:extLst>
      <p:ext uri="{BB962C8B-B14F-4D97-AF65-F5344CB8AC3E}">
        <p14:creationId xmlns:p14="http://schemas.microsoft.com/office/powerpoint/2010/main" val="3804695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77542409-6A04-4DC6-AC3A-D3758287A8F2}" type="slidenum">
              <a:rPr lang="it-IT" smtClean="0"/>
              <a:t>8</a:t>
            </a:fld>
            <a:endParaRPr lang="it-IT" dirty="0"/>
          </a:p>
        </p:txBody>
      </p:sp>
    </p:spTree>
    <p:extLst>
      <p:ext uri="{BB962C8B-B14F-4D97-AF65-F5344CB8AC3E}">
        <p14:creationId xmlns:p14="http://schemas.microsoft.com/office/powerpoint/2010/main" val="2366201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77542409-6A04-4DC6-AC3A-D3758287A8F2}" type="slidenum">
              <a:rPr lang="it-IT" smtClean="0"/>
              <a:t>9</a:t>
            </a:fld>
            <a:endParaRPr lang="it-IT" dirty="0"/>
          </a:p>
        </p:txBody>
      </p:sp>
    </p:spTree>
    <p:extLst>
      <p:ext uri="{BB962C8B-B14F-4D97-AF65-F5344CB8AC3E}">
        <p14:creationId xmlns:p14="http://schemas.microsoft.com/office/powerpoint/2010/main" val="6421593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9" name="Rettangolo 8"/>
          <p:cNvSpPr/>
          <p:nvPr/>
        </p:nvSpPr>
        <p:spPr>
          <a:xfrm>
            <a:off x="1600200" y="0"/>
            <a:ext cx="5029200" cy="5943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2" name="Titolo 1"/>
          <p:cNvSpPr>
            <a:spLocks noGrp="1"/>
          </p:cNvSpPr>
          <p:nvPr>
            <p:ph type="ctrTitle"/>
          </p:nvPr>
        </p:nvSpPr>
        <p:spPr>
          <a:xfrm>
            <a:off x="1751777" y="3019706"/>
            <a:ext cx="4846320" cy="2387600"/>
          </a:xfrm>
        </p:spPr>
        <p:txBody>
          <a:bodyPr rtlCol="0" anchor="b">
            <a:normAutofit/>
          </a:bodyPr>
          <a:lstStyle>
            <a:lvl1pPr algn="l">
              <a:lnSpc>
                <a:spcPct val="90000"/>
              </a:lnSpc>
              <a:defRPr sz="4800">
                <a:solidFill>
                  <a:schemeClr val="bg1"/>
                </a:solidFill>
              </a:defRPr>
            </a:lvl1pPr>
          </a:lstStyle>
          <a:p>
            <a:pPr rtl="0"/>
            <a:r>
              <a:rPr lang="it-IT" noProof="0"/>
              <a:t>Fare clic per modificare lo stile del titolo dello schema</a:t>
            </a:r>
            <a:endParaRPr lang="it-IT" noProof="0" dirty="0"/>
          </a:p>
        </p:txBody>
      </p:sp>
      <p:sp>
        <p:nvSpPr>
          <p:cNvPr id="3" name="Sottotitolo 2"/>
          <p:cNvSpPr>
            <a:spLocks noGrp="1"/>
          </p:cNvSpPr>
          <p:nvPr>
            <p:ph type="subTitle" idx="1"/>
          </p:nvPr>
        </p:nvSpPr>
        <p:spPr>
          <a:xfrm>
            <a:off x="1751777" y="5381894"/>
            <a:ext cx="4846320" cy="448056"/>
          </a:xfrm>
        </p:spPr>
        <p:txBody>
          <a:bodyPr rtlCol="0">
            <a:normAutofit/>
          </a:bodyPr>
          <a:lstStyle>
            <a:lvl1pPr marL="0" indent="0" algn="l">
              <a:spcBef>
                <a:spcPts val="0"/>
              </a:spcBef>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it-IT" noProof="0"/>
              <a:t>Fare clic per modificare lo stile del sottotitolo dello schema</a:t>
            </a:r>
            <a:endParaRPr lang="it-IT" noProof="0" dirty="0"/>
          </a:p>
        </p:txBody>
      </p:sp>
      <p:pic>
        <p:nvPicPr>
          <p:cNvPr id="8" name="Immagine 7" descr="Vaporose nuvole bianche in un cielo azzurro"/>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2057400"/>
            <a:ext cx="1490472" cy="3886200"/>
          </a:xfrm>
          <a:prstGeom prst="rect">
            <a:avLst/>
          </a:prstGeom>
        </p:spPr>
      </p:pic>
      <p:pic>
        <p:nvPicPr>
          <p:cNvPr id="10" name="Immagine 9" descr="Primo piano di un germoglio"/>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6739128" y="2057400"/>
            <a:ext cx="2060767" cy="3886200"/>
          </a:xfrm>
          <a:prstGeom prst="rect">
            <a:avLst/>
          </a:prstGeom>
        </p:spPr>
      </p:pic>
      <p:pic>
        <p:nvPicPr>
          <p:cNvPr id="11" name="Immagine 10" descr="Onde"/>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8909623" y="2057400"/>
            <a:ext cx="3282696" cy="3886200"/>
          </a:xfrm>
          <a:prstGeom prst="rect">
            <a:avLst/>
          </a:prstGeom>
        </p:spPr>
      </p:pic>
    </p:spTree>
    <p:extLst>
      <p:ext uri="{BB962C8B-B14F-4D97-AF65-F5344CB8AC3E}">
        <p14:creationId xmlns:p14="http://schemas.microsoft.com/office/powerpoint/2010/main" val="698731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rtl="0">
              <a:defRPr/>
            </a:lvl1pPr>
          </a:lstStyle>
          <a:p>
            <a:pPr rtl="0"/>
            <a:r>
              <a:rPr lang="it-IT" noProof="0" dirty="0"/>
              <a:t>Fare clic per modificare lo stile del titolo dello schema</a:t>
            </a:r>
          </a:p>
        </p:txBody>
      </p:sp>
      <p:sp>
        <p:nvSpPr>
          <p:cNvPr id="3" name="Segnaposto testo verticale 2"/>
          <p:cNvSpPr>
            <a:spLocks noGrp="1"/>
          </p:cNvSpPr>
          <p:nvPr>
            <p:ph type="body" orient="vert" idx="1"/>
          </p:nvPr>
        </p:nvSpPr>
        <p:spPr/>
        <p:txBody>
          <a:bodyPr vert="eaVert" rtlCol="0"/>
          <a:lstStyle>
            <a:lvl1pPr rtl="0">
              <a:defRPr/>
            </a:lvl1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6" name="Segnaposto numero diapositiva 5"/>
          <p:cNvSpPr>
            <a:spLocks noGrp="1"/>
          </p:cNvSpPr>
          <p:nvPr>
            <p:ph type="sldNum" sz="quarter" idx="12"/>
          </p:nvPr>
        </p:nvSpPr>
        <p:spPr/>
        <p:txBody>
          <a:bodyPr rtlCol="0"/>
          <a:lstStyle/>
          <a:p>
            <a:pPr rtl="0"/>
            <a:fld id="{9CD8D479-8942-46E8-A226-A4E01F7A105C}" type="slidenum">
              <a:rPr lang="it-IT" noProof="0" smtClean="0"/>
              <a:t>‹N›</a:t>
            </a:fld>
            <a:endParaRPr lang="it-IT" noProof="0" dirty="0"/>
          </a:p>
        </p:txBody>
      </p:sp>
      <p:sp>
        <p:nvSpPr>
          <p:cNvPr id="4" name="Segnaposto data 3"/>
          <p:cNvSpPr>
            <a:spLocks noGrp="1"/>
          </p:cNvSpPr>
          <p:nvPr>
            <p:ph type="dt" sz="half" idx="10"/>
          </p:nvPr>
        </p:nvSpPr>
        <p:spPr/>
        <p:txBody>
          <a:bodyPr rtlCol="0"/>
          <a:lstStyle/>
          <a:p>
            <a:pPr rtl="0"/>
            <a:fld id="{B002B16D-3FAE-47CA-9C86-5AB26E98D976}" type="datetime1">
              <a:rPr lang="it-IT" noProof="0" smtClean="0"/>
              <a:t>02/09/2022</a:t>
            </a:fld>
            <a:endParaRPr lang="it-IT" noProof="0" dirty="0"/>
          </a:p>
        </p:txBody>
      </p:sp>
      <p:sp>
        <p:nvSpPr>
          <p:cNvPr id="5" name="Segnaposto piè di pagina 4"/>
          <p:cNvSpPr>
            <a:spLocks noGrp="1"/>
          </p:cNvSpPr>
          <p:nvPr>
            <p:ph type="ftr" sz="quarter" idx="11"/>
          </p:nvPr>
        </p:nvSpPr>
        <p:spPr/>
        <p:txBody>
          <a:bodyPr rtlCol="0"/>
          <a:lstStyle>
            <a:lvl1pPr>
              <a:defRPr/>
            </a:lvl1pPr>
          </a:lstStyle>
          <a:p>
            <a:pPr rtl="0"/>
            <a:r>
              <a:rPr lang="it-IT" noProof="0" dirty="0"/>
              <a:t>Aggiungere un piè di pagina</a:t>
            </a:r>
          </a:p>
        </p:txBody>
      </p:sp>
    </p:spTree>
    <p:extLst>
      <p:ext uri="{BB962C8B-B14F-4D97-AF65-F5344CB8AC3E}">
        <p14:creationId xmlns:p14="http://schemas.microsoft.com/office/powerpoint/2010/main" val="720709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hasCustomPrompt="1"/>
          </p:nvPr>
        </p:nvSpPr>
        <p:spPr>
          <a:xfrm>
            <a:off x="8724900" y="190500"/>
            <a:ext cx="2057400" cy="5986463"/>
          </a:xfrm>
        </p:spPr>
        <p:txBody>
          <a:bodyPr vert="eaVert" rtlCol="0"/>
          <a:lstStyle>
            <a:lvl1pPr rtl="0">
              <a:defRPr/>
            </a:lvl1pPr>
          </a:lstStyle>
          <a:p>
            <a:pPr rtl="0"/>
            <a:r>
              <a:rPr lang="it-IT" noProof="0" dirty="0"/>
              <a:t>Fare clic per modificare lo stile del titolo dello schema</a:t>
            </a:r>
          </a:p>
        </p:txBody>
      </p:sp>
      <p:sp>
        <p:nvSpPr>
          <p:cNvPr id="3" name="Segnaposto testo verticale 2"/>
          <p:cNvSpPr>
            <a:spLocks noGrp="1"/>
          </p:cNvSpPr>
          <p:nvPr>
            <p:ph type="body" orient="vert" idx="1"/>
          </p:nvPr>
        </p:nvSpPr>
        <p:spPr>
          <a:xfrm>
            <a:off x="838200" y="190500"/>
            <a:ext cx="7734300" cy="5986463"/>
          </a:xfrm>
        </p:spPr>
        <p:txBody>
          <a:bodyPr vert="eaVert" rtlCol="0"/>
          <a:lstStyle>
            <a:lvl1pPr rtl="0">
              <a:defRPr/>
            </a:lvl1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6" name="Segnaposto numero diapositiva 5"/>
          <p:cNvSpPr>
            <a:spLocks noGrp="1"/>
          </p:cNvSpPr>
          <p:nvPr>
            <p:ph type="sldNum" sz="quarter" idx="12"/>
          </p:nvPr>
        </p:nvSpPr>
        <p:spPr/>
        <p:txBody>
          <a:bodyPr rtlCol="0"/>
          <a:lstStyle/>
          <a:p>
            <a:pPr rtl="0"/>
            <a:fld id="{9CD8D479-8942-46E8-A226-A4E01F7A105C}" type="slidenum">
              <a:rPr lang="it-IT" noProof="0" smtClean="0"/>
              <a:t>‹N›</a:t>
            </a:fld>
            <a:endParaRPr lang="it-IT" noProof="0" dirty="0"/>
          </a:p>
        </p:txBody>
      </p:sp>
      <p:sp>
        <p:nvSpPr>
          <p:cNvPr id="4" name="Segnaposto data 3"/>
          <p:cNvSpPr>
            <a:spLocks noGrp="1"/>
          </p:cNvSpPr>
          <p:nvPr>
            <p:ph type="dt" sz="half" idx="10"/>
          </p:nvPr>
        </p:nvSpPr>
        <p:spPr/>
        <p:txBody>
          <a:bodyPr rtlCol="0"/>
          <a:lstStyle/>
          <a:p>
            <a:pPr rtl="0"/>
            <a:fld id="{FEBE8212-AF40-4A56-A011-3E3BB010CE2A}" type="datetime1">
              <a:rPr lang="it-IT" noProof="0" smtClean="0"/>
              <a:t>02/09/2022</a:t>
            </a:fld>
            <a:endParaRPr lang="it-IT" noProof="0" dirty="0"/>
          </a:p>
        </p:txBody>
      </p:sp>
      <p:sp>
        <p:nvSpPr>
          <p:cNvPr id="5" name="Segnaposto piè di pagina 4"/>
          <p:cNvSpPr>
            <a:spLocks noGrp="1"/>
          </p:cNvSpPr>
          <p:nvPr>
            <p:ph type="ftr" sz="quarter" idx="11"/>
          </p:nvPr>
        </p:nvSpPr>
        <p:spPr/>
        <p:txBody>
          <a:bodyPr rtlCol="0"/>
          <a:lstStyle>
            <a:lvl1pPr>
              <a:defRPr/>
            </a:lvl1pPr>
          </a:lstStyle>
          <a:p>
            <a:pPr rtl="0"/>
            <a:r>
              <a:rPr lang="it-IT" noProof="0" dirty="0"/>
              <a:t>Aggiungere un piè di pagina</a:t>
            </a:r>
          </a:p>
        </p:txBody>
      </p:sp>
    </p:spTree>
    <p:extLst>
      <p:ext uri="{BB962C8B-B14F-4D97-AF65-F5344CB8AC3E}">
        <p14:creationId xmlns:p14="http://schemas.microsoft.com/office/powerpoint/2010/main" val="1021014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rtl="0">
              <a:defRPr/>
            </a:lvl1pPr>
          </a:lstStyle>
          <a:p>
            <a:pPr rtl="0"/>
            <a:r>
              <a:rPr lang="it-IT" noProof="0" dirty="0"/>
              <a:t>Fare clic per modificare lo stile del titolo dello schema</a:t>
            </a:r>
          </a:p>
        </p:txBody>
      </p:sp>
      <p:sp>
        <p:nvSpPr>
          <p:cNvPr id="3" name="Segnaposto contenuto 2"/>
          <p:cNvSpPr>
            <a:spLocks noGrp="1"/>
          </p:cNvSpPr>
          <p:nvPr>
            <p:ph idx="1"/>
          </p:nvPr>
        </p:nvSpPr>
        <p:spPr/>
        <p:txBody>
          <a:bodyPr rtlCol="0"/>
          <a:lstStyle>
            <a:lvl1pPr rtl="0">
              <a:defRPr/>
            </a:lvl1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6" name="Segnaposto numero diapositiva 5"/>
          <p:cNvSpPr>
            <a:spLocks noGrp="1"/>
          </p:cNvSpPr>
          <p:nvPr>
            <p:ph type="sldNum" sz="quarter" idx="12"/>
          </p:nvPr>
        </p:nvSpPr>
        <p:spPr/>
        <p:txBody>
          <a:bodyPr rtlCol="0"/>
          <a:lstStyle/>
          <a:p>
            <a:pPr rtl="0"/>
            <a:fld id="{9CD8D479-8942-46E8-A226-A4E01F7A105C}" type="slidenum">
              <a:rPr lang="it-IT" noProof="0" smtClean="0"/>
              <a:t>‹N›</a:t>
            </a:fld>
            <a:endParaRPr lang="it-IT" noProof="0" dirty="0"/>
          </a:p>
        </p:txBody>
      </p:sp>
      <p:sp>
        <p:nvSpPr>
          <p:cNvPr id="4" name="Segnaposto data 3"/>
          <p:cNvSpPr>
            <a:spLocks noGrp="1"/>
          </p:cNvSpPr>
          <p:nvPr>
            <p:ph type="dt" sz="half" idx="10"/>
          </p:nvPr>
        </p:nvSpPr>
        <p:spPr/>
        <p:txBody>
          <a:bodyPr rtlCol="0"/>
          <a:lstStyle/>
          <a:p>
            <a:pPr rtl="0"/>
            <a:fld id="{5BDB2C0E-916B-4727-B13A-9701E811FCC8}" type="datetime1">
              <a:rPr lang="it-IT" noProof="0" smtClean="0"/>
              <a:t>02/09/2022</a:t>
            </a:fld>
            <a:endParaRPr lang="it-IT" noProof="0" dirty="0"/>
          </a:p>
        </p:txBody>
      </p:sp>
      <p:sp>
        <p:nvSpPr>
          <p:cNvPr id="5" name="Segnaposto piè di pagina 4"/>
          <p:cNvSpPr>
            <a:spLocks noGrp="1"/>
          </p:cNvSpPr>
          <p:nvPr>
            <p:ph type="ftr" sz="quarter" idx="11"/>
          </p:nvPr>
        </p:nvSpPr>
        <p:spPr/>
        <p:txBody>
          <a:bodyPr rtlCol="0"/>
          <a:lstStyle>
            <a:lvl1pPr>
              <a:defRPr/>
            </a:lvl1pPr>
          </a:lstStyle>
          <a:p>
            <a:pPr rtl="0"/>
            <a:r>
              <a:rPr lang="it-IT" noProof="0" dirty="0"/>
              <a:t>Aggiungere un piè di pagina</a:t>
            </a:r>
          </a:p>
        </p:txBody>
      </p:sp>
    </p:spTree>
    <p:extLst>
      <p:ext uri="{BB962C8B-B14F-4D97-AF65-F5344CB8AC3E}">
        <p14:creationId xmlns:p14="http://schemas.microsoft.com/office/powerpoint/2010/main" val="3405116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sp>
        <p:nvSpPr>
          <p:cNvPr id="8" name="Rettangolo 7"/>
          <p:cNvSpPr/>
          <p:nvPr/>
        </p:nvSpPr>
        <p:spPr>
          <a:xfrm>
            <a:off x="1600199" y="2059146"/>
            <a:ext cx="7199696" cy="3886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2" name="Titolo 1"/>
          <p:cNvSpPr>
            <a:spLocks noGrp="1"/>
          </p:cNvSpPr>
          <p:nvPr>
            <p:ph type="title" hasCustomPrompt="1"/>
          </p:nvPr>
        </p:nvSpPr>
        <p:spPr>
          <a:xfrm>
            <a:off x="1751777" y="2263913"/>
            <a:ext cx="6949440" cy="3143393"/>
          </a:xfrm>
        </p:spPr>
        <p:txBody>
          <a:bodyPr rtlCol="0" anchor="b"/>
          <a:lstStyle>
            <a:lvl1pPr rtl="0">
              <a:defRPr sz="6000">
                <a:solidFill>
                  <a:schemeClr val="bg1"/>
                </a:solidFill>
              </a:defRPr>
            </a:lvl1pPr>
          </a:lstStyle>
          <a:p>
            <a:pPr rtl="0"/>
            <a:r>
              <a:rPr lang="it-IT" noProof="0" dirty="0"/>
              <a:t>Fare clic per modificare lo stile del titolo dello schema</a:t>
            </a:r>
          </a:p>
        </p:txBody>
      </p:sp>
      <p:sp>
        <p:nvSpPr>
          <p:cNvPr id="3" name="Segnaposto testo 2"/>
          <p:cNvSpPr>
            <a:spLocks noGrp="1"/>
          </p:cNvSpPr>
          <p:nvPr>
            <p:ph type="body" idx="1"/>
          </p:nvPr>
        </p:nvSpPr>
        <p:spPr>
          <a:xfrm>
            <a:off x="1751777" y="5381893"/>
            <a:ext cx="6949440" cy="449523"/>
          </a:xfrm>
        </p:spPr>
        <p:txBody>
          <a:bodyPr rtlCol="0"/>
          <a:lstStyle>
            <a:lvl1pPr marL="0" indent="0" rtl="0">
              <a:spcBef>
                <a:spcPts val="0"/>
              </a:spcBef>
              <a:buNone/>
              <a:defRPr sz="240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it-IT" noProof="0"/>
              <a:t>Fare clic per modificare gli stili del testo dello schema</a:t>
            </a:r>
          </a:p>
        </p:txBody>
      </p:sp>
      <p:pic>
        <p:nvPicPr>
          <p:cNvPr id="11" name="Immagine 10" descr="Primo piano di piante verdi"/>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2059146"/>
            <a:ext cx="1490472" cy="3886200"/>
          </a:xfrm>
          <a:prstGeom prst="rect">
            <a:avLst/>
          </a:prstGeom>
        </p:spPr>
      </p:pic>
      <p:pic>
        <p:nvPicPr>
          <p:cNvPr id="9" name="Immagine 8" descr="Onde"/>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8909623" y="2059146"/>
            <a:ext cx="3282696" cy="3886200"/>
          </a:xfrm>
          <a:prstGeom prst="rect">
            <a:avLst/>
          </a:prstGeom>
        </p:spPr>
      </p:pic>
    </p:spTree>
    <p:extLst>
      <p:ext uri="{BB962C8B-B14F-4D97-AF65-F5344CB8AC3E}">
        <p14:creationId xmlns:p14="http://schemas.microsoft.com/office/powerpoint/2010/main" val="1289894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768">
          <p15:clr>
            <a:srgbClr val="FDE53C"/>
          </p15:clr>
        </p15:guide>
        <p15:guide id="2" orient="horz" pos="1296">
          <p15:clr>
            <a:srgbClr val="FDE53C"/>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rtl="0">
              <a:defRPr/>
            </a:lvl1pPr>
          </a:lstStyle>
          <a:p>
            <a:pPr rtl="0"/>
            <a:r>
              <a:rPr lang="it-IT" noProof="0" dirty="0"/>
              <a:t>Fare clic per modificare lo stile del titolo dello schema</a:t>
            </a:r>
          </a:p>
        </p:txBody>
      </p:sp>
      <p:sp>
        <p:nvSpPr>
          <p:cNvPr id="3" name="Segnaposto contenuto 2"/>
          <p:cNvSpPr>
            <a:spLocks noGrp="1"/>
          </p:cNvSpPr>
          <p:nvPr>
            <p:ph sz="half" idx="1"/>
          </p:nvPr>
        </p:nvSpPr>
        <p:spPr>
          <a:xfrm>
            <a:off x="1409700" y="1556281"/>
            <a:ext cx="4610099" cy="4620682"/>
          </a:xfrm>
        </p:spPr>
        <p:txBody>
          <a:bodyPr rtlCol="0"/>
          <a:lstStyle>
            <a:lvl1pPr rtl="0">
              <a:defRPr sz="22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contenuto 3"/>
          <p:cNvSpPr>
            <a:spLocks noGrp="1"/>
          </p:cNvSpPr>
          <p:nvPr>
            <p:ph sz="half" idx="2"/>
          </p:nvPr>
        </p:nvSpPr>
        <p:spPr>
          <a:xfrm>
            <a:off x="6172200" y="1556281"/>
            <a:ext cx="4609775" cy="4620682"/>
          </a:xfrm>
        </p:spPr>
        <p:txBody>
          <a:bodyPr rtlCol="0"/>
          <a:lstStyle>
            <a:lvl1pPr rtl="0">
              <a:defRPr sz="22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7" name="Segnaposto numero diapositiva 6"/>
          <p:cNvSpPr>
            <a:spLocks noGrp="1"/>
          </p:cNvSpPr>
          <p:nvPr>
            <p:ph type="sldNum" sz="quarter" idx="12"/>
          </p:nvPr>
        </p:nvSpPr>
        <p:spPr/>
        <p:txBody>
          <a:bodyPr rtlCol="0"/>
          <a:lstStyle/>
          <a:p>
            <a:pPr rtl="0"/>
            <a:fld id="{9CD8D479-8942-46E8-A226-A4E01F7A105C}" type="slidenum">
              <a:rPr lang="it-IT" noProof="0" smtClean="0"/>
              <a:t>‹N›</a:t>
            </a:fld>
            <a:endParaRPr lang="it-IT" noProof="0" dirty="0"/>
          </a:p>
        </p:txBody>
      </p:sp>
      <p:sp>
        <p:nvSpPr>
          <p:cNvPr id="5" name="Segnaposto data 4"/>
          <p:cNvSpPr>
            <a:spLocks noGrp="1"/>
          </p:cNvSpPr>
          <p:nvPr>
            <p:ph type="dt" sz="half" idx="10"/>
          </p:nvPr>
        </p:nvSpPr>
        <p:spPr/>
        <p:txBody>
          <a:bodyPr rtlCol="0"/>
          <a:lstStyle/>
          <a:p>
            <a:pPr rtl="0"/>
            <a:fld id="{3C82DBB1-E0C9-4F03-8ADD-55A47C2986E8}" type="datetime1">
              <a:rPr lang="it-IT" noProof="0" smtClean="0"/>
              <a:t>02/09/2022</a:t>
            </a:fld>
            <a:endParaRPr lang="it-IT" noProof="0" dirty="0"/>
          </a:p>
        </p:txBody>
      </p:sp>
      <p:sp>
        <p:nvSpPr>
          <p:cNvPr id="6" name="Segnaposto piè di pagina 5"/>
          <p:cNvSpPr>
            <a:spLocks noGrp="1"/>
          </p:cNvSpPr>
          <p:nvPr>
            <p:ph type="ftr" sz="quarter" idx="11"/>
          </p:nvPr>
        </p:nvSpPr>
        <p:spPr/>
        <p:txBody>
          <a:bodyPr rtlCol="0"/>
          <a:lstStyle>
            <a:lvl1pPr>
              <a:defRPr/>
            </a:lvl1pPr>
          </a:lstStyle>
          <a:p>
            <a:pPr rtl="0"/>
            <a:r>
              <a:rPr lang="it-IT" noProof="0" dirty="0"/>
              <a:t>Aggiungere un piè di pagina</a:t>
            </a:r>
          </a:p>
        </p:txBody>
      </p:sp>
    </p:spTree>
    <p:extLst>
      <p:ext uri="{BB962C8B-B14F-4D97-AF65-F5344CB8AC3E}">
        <p14:creationId xmlns:p14="http://schemas.microsoft.com/office/powerpoint/2010/main" val="278168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rtl="0">
              <a:defRPr/>
            </a:lvl1pPr>
          </a:lstStyle>
          <a:p>
            <a:pPr rtl="0"/>
            <a:r>
              <a:rPr lang="it-IT" noProof="0" dirty="0"/>
              <a:t>Fare clic per modificare lo stile del titolo dello schema</a:t>
            </a:r>
          </a:p>
        </p:txBody>
      </p:sp>
      <p:sp>
        <p:nvSpPr>
          <p:cNvPr id="3" name="Segnaposto testo 2"/>
          <p:cNvSpPr>
            <a:spLocks noGrp="1"/>
          </p:cNvSpPr>
          <p:nvPr>
            <p:ph type="body" idx="1"/>
          </p:nvPr>
        </p:nvSpPr>
        <p:spPr>
          <a:xfrm>
            <a:off x="1409699" y="1554480"/>
            <a:ext cx="4608576" cy="823912"/>
          </a:xfrm>
        </p:spPr>
        <p:txBody>
          <a:bodyPr rtlCol="0" anchor="b">
            <a:normAutofit/>
          </a:bodyPr>
          <a:lstStyle>
            <a:lvl1pPr marL="0" indent="0" rtl="0">
              <a:spcBef>
                <a:spcPts val="0"/>
              </a:spcBef>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4" name="Segnaposto contenuto 3"/>
          <p:cNvSpPr>
            <a:spLocks noGrp="1"/>
          </p:cNvSpPr>
          <p:nvPr>
            <p:ph sz="half" idx="2"/>
          </p:nvPr>
        </p:nvSpPr>
        <p:spPr>
          <a:xfrm>
            <a:off x="1409699" y="2434147"/>
            <a:ext cx="4608576" cy="3811271"/>
          </a:xfrm>
        </p:spPr>
        <p:txBody>
          <a:bodyPr rtlCol="0"/>
          <a:lstStyle>
            <a:lvl1pPr rtl="0">
              <a:defRPr sz="22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5" name="Segnaposto testo 4"/>
          <p:cNvSpPr>
            <a:spLocks noGrp="1"/>
          </p:cNvSpPr>
          <p:nvPr>
            <p:ph type="body" sz="quarter" idx="3"/>
          </p:nvPr>
        </p:nvSpPr>
        <p:spPr>
          <a:xfrm>
            <a:off x="6172200" y="1554480"/>
            <a:ext cx="4610100" cy="823912"/>
          </a:xfrm>
        </p:spPr>
        <p:txBody>
          <a:bodyPr rtlCol="0" anchor="b">
            <a:normAutofit/>
          </a:bodyPr>
          <a:lstStyle>
            <a:lvl1pPr marL="0" indent="0" rtl="0">
              <a:spcBef>
                <a:spcPts val="0"/>
              </a:spcBef>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6" name="Segnaposto contenuto 5"/>
          <p:cNvSpPr>
            <a:spLocks noGrp="1"/>
          </p:cNvSpPr>
          <p:nvPr>
            <p:ph sz="quarter" idx="4"/>
          </p:nvPr>
        </p:nvSpPr>
        <p:spPr>
          <a:xfrm>
            <a:off x="6172200" y="2434147"/>
            <a:ext cx="4610100" cy="3811271"/>
          </a:xfrm>
        </p:spPr>
        <p:txBody>
          <a:bodyPr rtlCol="0"/>
          <a:lstStyle>
            <a:lvl1pPr rtl="0">
              <a:defRPr sz="22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9" name="Segnaposto numero diapositiva 8"/>
          <p:cNvSpPr>
            <a:spLocks noGrp="1"/>
          </p:cNvSpPr>
          <p:nvPr>
            <p:ph type="sldNum" sz="quarter" idx="12"/>
          </p:nvPr>
        </p:nvSpPr>
        <p:spPr/>
        <p:txBody>
          <a:bodyPr rtlCol="0"/>
          <a:lstStyle/>
          <a:p>
            <a:pPr rtl="0"/>
            <a:fld id="{9CD8D479-8942-46E8-A226-A4E01F7A105C}" type="slidenum">
              <a:rPr lang="it-IT" noProof="0" smtClean="0"/>
              <a:t>‹N›</a:t>
            </a:fld>
            <a:endParaRPr lang="it-IT" noProof="0" dirty="0"/>
          </a:p>
        </p:txBody>
      </p:sp>
      <p:sp>
        <p:nvSpPr>
          <p:cNvPr id="7" name="Segnaposto data 6"/>
          <p:cNvSpPr>
            <a:spLocks noGrp="1"/>
          </p:cNvSpPr>
          <p:nvPr>
            <p:ph type="dt" sz="half" idx="10"/>
          </p:nvPr>
        </p:nvSpPr>
        <p:spPr/>
        <p:txBody>
          <a:bodyPr rtlCol="0"/>
          <a:lstStyle/>
          <a:p>
            <a:pPr rtl="0"/>
            <a:fld id="{2F2DC7FE-CCFE-43E7-918C-B7EF427375A4}" type="datetime1">
              <a:rPr lang="it-IT" noProof="0" smtClean="0"/>
              <a:t>02/09/2022</a:t>
            </a:fld>
            <a:endParaRPr lang="it-IT" noProof="0" dirty="0"/>
          </a:p>
        </p:txBody>
      </p:sp>
      <p:sp>
        <p:nvSpPr>
          <p:cNvPr id="8" name="Segnaposto piè di pagina 7"/>
          <p:cNvSpPr>
            <a:spLocks noGrp="1"/>
          </p:cNvSpPr>
          <p:nvPr>
            <p:ph type="ftr" sz="quarter" idx="11"/>
          </p:nvPr>
        </p:nvSpPr>
        <p:spPr/>
        <p:txBody>
          <a:bodyPr rtlCol="0"/>
          <a:lstStyle>
            <a:lvl1pPr>
              <a:defRPr/>
            </a:lvl1pPr>
          </a:lstStyle>
          <a:p>
            <a:pPr rtl="0"/>
            <a:r>
              <a:rPr lang="it-IT" noProof="0" dirty="0"/>
              <a:t>Aggiungere un piè di pagina</a:t>
            </a:r>
          </a:p>
        </p:txBody>
      </p:sp>
    </p:spTree>
    <p:extLst>
      <p:ext uri="{BB962C8B-B14F-4D97-AF65-F5344CB8AC3E}">
        <p14:creationId xmlns:p14="http://schemas.microsoft.com/office/powerpoint/2010/main" val="2827180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rtl="0">
              <a:defRPr/>
            </a:lvl1pPr>
          </a:lstStyle>
          <a:p>
            <a:pPr rtl="0"/>
            <a:r>
              <a:rPr lang="it-IT" noProof="0" dirty="0"/>
              <a:t>Fare clic per modificare lo stile del titolo dello schema</a:t>
            </a:r>
          </a:p>
        </p:txBody>
      </p:sp>
      <p:sp>
        <p:nvSpPr>
          <p:cNvPr id="5" name="Segnaposto numero diapositiva 4"/>
          <p:cNvSpPr>
            <a:spLocks noGrp="1"/>
          </p:cNvSpPr>
          <p:nvPr>
            <p:ph type="sldNum" sz="quarter" idx="12"/>
          </p:nvPr>
        </p:nvSpPr>
        <p:spPr/>
        <p:txBody>
          <a:bodyPr rtlCol="0"/>
          <a:lstStyle/>
          <a:p>
            <a:pPr rtl="0"/>
            <a:fld id="{9CD8D479-8942-46E8-A226-A4E01F7A105C}" type="slidenum">
              <a:rPr lang="it-IT" noProof="0" smtClean="0"/>
              <a:t>‹N›</a:t>
            </a:fld>
            <a:endParaRPr lang="it-IT" noProof="0" dirty="0"/>
          </a:p>
        </p:txBody>
      </p:sp>
      <p:sp>
        <p:nvSpPr>
          <p:cNvPr id="3" name="Segnaposto data 2"/>
          <p:cNvSpPr>
            <a:spLocks noGrp="1"/>
          </p:cNvSpPr>
          <p:nvPr>
            <p:ph type="dt" sz="half" idx="10"/>
          </p:nvPr>
        </p:nvSpPr>
        <p:spPr/>
        <p:txBody>
          <a:bodyPr rtlCol="0"/>
          <a:lstStyle/>
          <a:p>
            <a:pPr rtl="0"/>
            <a:fld id="{451238B3-F4BD-4BAF-A2CB-B0724CABB144}" type="datetime1">
              <a:rPr lang="it-IT" noProof="0" smtClean="0"/>
              <a:t>02/09/2022</a:t>
            </a:fld>
            <a:endParaRPr lang="it-IT" noProof="0" dirty="0"/>
          </a:p>
        </p:txBody>
      </p:sp>
      <p:sp>
        <p:nvSpPr>
          <p:cNvPr id="4" name="Segnaposto piè di pagina 3"/>
          <p:cNvSpPr>
            <a:spLocks noGrp="1"/>
          </p:cNvSpPr>
          <p:nvPr>
            <p:ph type="ftr" sz="quarter" idx="11"/>
          </p:nvPr>
        </p:nvSpPr>
        <p:spPr/>
        <p:txBody>
          <a:bodyPr rtlCol="0"/>
          <a:lstStyle>
            <a:lvl1pPr>
              <a:defRPr/>
            </a:lvl1pPr>
          </a:lstStyle>
          <a:p>
            <a:pPr rtl="0"/>
            <a:r>
              <a:rPr lang="it-IT" noProof="0" dirty="0"/>
              <a:t>Aggiungere un piè di pagina</a:t>
            </a:r>
          </a:p>
        </p:txBody>
      </p:sp>
    </p:spTree>
    <p:extLst>
      <p:ext uri="{BB962C8B-B14F-4D97-AF65-F5344CB8AC3E}">
        <p14:creationId xmlns:p14="http://schemas.microsoft.com/office/powerpoint/2010/main" val="2465877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uoto">
    <p:spTree>
      <p:nvGrpSpPr>
        <p:cNvPr id="1" name=""/>
        <p:cNvGrpSpPr/>
        <p:nvPr/>
      </p:nvGrpSpPr>
      <p:grpSpPr>
        <a:xfrm>
          <a:off x="0" y="0"/>
          <a:ext cx="0" cy="0"/>
          <a:chOff x="0" y="0"/>
          <a:chExt cx="0" cy="0"/>
        </a:xfrm>
      </p:grpSpPr>
      <p:sp>
        <p:nvSpPr>
          <p:cNvPr id="4" name="Segnaposto numero diapositiva 3"/>
          <p:cNvSpPr>
            <a:spLocks noGrp="1"/>
          </p:cNvSpPr>
          <p:nvPr>
            <p:ph type="sldNum" sz="quarter" idx="12"/>
          </p:nvPr>
        </p:nvSpPr>
        <p:spPr/>
        <p:txBody>
          <a:bodyPr rtlCol="0"/>
          <a:lstStyle/>
          <a:p>
            <a:pPr rtl="0"/>
            <a:fld id="{9CD8D479-8942-46E8-A226-A4E01F7A105C}" type="slidenum">
              <a:rPr lang="it-IT" noProof="0" smtClean="0"/>
              <a:t>‹N›</a:t>
            </a:fld>
            <a:endParaRPr lang="it-IT" noProof="0" dirty="0"/>
          </a:p>
        </p:txBody>
      </p:sp>
      <p:sp>
        <p:nvSpPr>
          <p:cNvPr id="2" name="Segnaposto data 1"/>
          <p:cNvSpPr>
            <a:spLocks noGrp="1"/>
          </p:cNvSpPr>
          <p:nvPr>
            <p:ph type="dt" sz="half" idx="10"/>
          </p:nvPr>
        </p:nvSpPr>
        <p:spPr/>
        <p:txBody>
          <a:bodyPr rtlCol="0"/>
          <a:lstStyle/>
          <a:p>
            <a:pPr rtl="0"/>
            <a:fld id="{D21B2428-3126-438E-BCD1-FB86954DA4D4}" type="datetime1">
              <a:rPr lang="it-IT" noProof="0" smtClean="0"/>
              <a:t>02/09/2022</a:t>
            </a:fld>
            <a:endParaRPr lang="it-IT" noProof="0" dirty="0"/>
          </a:p>
        </p:txBody>
      </p:sp>
      <p:sp>
        <p:nvSpPr>
          <p:cNvPr id="3" name="Segnaposto piè di pagina 2"/>
          <p:cNvSpPr>
            <a:spLocks noGrp="1"/>
          </p:cNvSpPr>
          <p:nvPr>
            <p:ph type="ftr" sz="quarter" idx="11"/>
          </p:nvPr>
        </p:nvSpPr>
        <p:spPr/>
        <p:txBody>
          <a:bodyPr rtlCol="0"/>
          <a:lstStyle>
            <a:lvl1pPr>
              <a:defRPr/>
            </a:lvl1pPr>
          </a:lstStyle>
          <a:p>
            <a:pPr rtl="0"/>
            <a:r>
              <a:rPr lang="it-IT" noProof="0" dirty="0"/>
              <a:t>Aggiungere un piè di pagina</a:t>
            </a:r>
          </a:p>
        </p:txBody>
      </p:sp>
    </p:spTree>
    <p:extLst>
      <p:ext uri="{BB962C8B-B14F-4D97-AF65-F5344CB8AC3E}">
        <p14:creationId xmlns:p14="http://schemas.microsoft.com/office/powerpoint/2010/main" val="1107393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hasCustomPrompt="1"/>
          </p:nvPr>
        </p:nvSpPr>
        <p:spPr>
          <a:xfrm>
            <a:off x="6682434" y="919616"/>
            <a:ext cx="4155622" cy="2532888"/>
          </a:xfrm>
        </p:spPr>
        <p:txBody>
          <a:bodyPr rtlCol="0" anchor="b"/>
          <a:lstStyle>
            <a:lvl1pPr rtl="0">
              <a:defRPr sz="3200"/>
            </a:lvl1pPr>
          </a:lstStyle>
          <a:p>
            <a:pPr rtl="0"/>
            <a:r>
              <a:rPr lang="it-IT" noProof="0" dirty="0"/>
              <a:t>Fare clic per modificare lo stile del titolo dello schema</a:t>
            </a:r>
          </a:p>
        </p:txBody>
      </p:sp>
      <p:sp>
        <p:nvSpPr>
          <p:cNvPr id="3" name="Segnaposto contenuto 2"/>
          <p:cNvSpPr>
            <a:spLocks noGrp="1"/>
          </p:cNvSpPr>
          <p:nvPr>
            <p:ph idx="1"/>
          </p:nvPr>
        </p:nvSpPr>
        <p:spPr>
          <a:xfrm>
            <a:off x="1409699" y="915923"/>
            <a:ext cx="5216979" cy="5065776"/>
          </a:xfrm>
        </p:spPr>
        <p:txBody>
          <a:bodyPr rtlCol="0"/>
          <a:lstStyle>
            <a:lvl1pPr rtl="0">
              <a:defRPr sz="22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testo 3"/>
          <p:cNvSpPr>
            <a:spLocks noGrp="1"/>
          </p:cNvSpPr>
          <p:nvPr>
            <p:ph type="body" sz="half" idx="2"/>
          </p:nvPr>
        </p:nvSpPr>
        <p:spPr>
          <a:xfrm>
            <a:off x="6682434" y="3502152"/>
            <a:ext cx="4155622" cy="2479548"/>
          </a:xfrm>
        </p:spPr>
        <p:txBody>
          <a:bodyPr rtlCol="0">
            <a:normAutofit/>
          </a:bodyPr>
          <a:lstStyle>
            <a:lvl1pPr marL="0" indent="0" rtl="0">
              <a:spcBef>
                <a:spcPts val="9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gli stili del testo dello schema</a:t>
            </a:r>
          </a:p>
        </p:txBody>
      </p:sp>
      <p:sp>
        <p:nvSpPr>
          <p:cNvPr id="7" name="Segnaposto numero diapositiva 6"/>
          <p:cNvSpPr>
            <a:spLocks noGrp="1"/>
          </p:cNvSpPr>
          <p:nvPr>
            <p:ph type="sldNum" sz="quarter" idx="12"/>
          </p:nvPr>
        </p:nvSpPr>
        <p:spPr/>
        <p:txBody>
          <a:bodyPr rtlCol="0"/>
          <a:lstStyle/>
          <a:p>
            <a:pPr rtl="0"/>
            <a:fld id="{9CD8D479-8942-46E8-A226-A4E01F7A105C}" type="slidenum">
              <a:rPr lang="it-IT" noProof="0" smtClean="0"/>
              <a:t>‹N›</a:t>
            </a:fld>
            <a:endParaRPr lang="it-IT" noProof="0" dirty="0"/>
          </a:p>
        </p:txBody>
      </p:sp>
      <p:sp>
        <p:nvSpPr>
          <p:cNvPr id="5" name="Segnaposto data 4"/>
          <p:cNvSpPr>
            <a:spLocks noGrp="1"/>
          </p:cNvSpPr>
          <p:nvPr>
            <p:ph type="dt" sz="half" idx="10"/>
          </p:nvPr>
        </p:nvSpPr>
        <p:spPr/>
        <p:txBody>
          <a:bodyPr rtlCol="0"/>
          <a:lstStyle/>
          <a:p>
            <a:pPr rtl="0"/>
            <a:fld id="{21DA1C1B-6D3B-42E6-B8D3-CD98199C13D0}" type="datetime1">
              <a:rPr lang="it-IT" noProof="0" smtClean="0"/>
              <a:t>02/09/2022</a:t>
            </a:fld>
            <a:endParaRPr lang="it-IT" noProof="0" dirty="0"/>
          </a:p>
        </p:txBody>
      </p:sp>
      <p:sp>
        <p:nvSpPr>
          <p:cNvPr id="6" name="Segnaposto piè di pagina 5"/>
          <p:cNvSpPr>
            <a:spLocks noGrp="1"/>
          </p:cNvSpPr>
          <p:nvPr>
            <p:ph type="ftr" sz="quarter" idx="11"/>
          </p:nvPr>
        </p:nvSpPr>
        <p:spPr/>
        <p:txBody>
          <a:bodyPr rtlCol="0"/>
          <a:lstStyle>
            <a:lvl1pPr>
              <a:defRPr/>
            </a:lvl1pPr>
          </a:lstStyle>
          <a:p>
            <a:pPr rtl="0"/>
            <a:r>
              <a:rPr lang="it-IT" noProof="0" dirty="0"/>
              <a:t>Aggiungere un piè di pagina</a:t>
            </a:r>
          </a:p>
        </p:txBody>
      </p:sp>
    </p:spTree>
    <p:extLst>
      <p:ext uri="{BB962C8B-B14F-4D97-AF65-F5344CB8AC3E}">
        <p14:creationId xmlns:p14="http://schemas.microsoft.com/office/powerpoint/2010/main" val="3023549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hasCustomPrompt="1"/>
          </p:nvPr>
        </p:nvSpPr>
        <p:spPr>
          <a:xfrm>
            <a:off x="6682435" y="919616"/>
            <a:ext cx="4155622" cy="2532888"/>
          </a:xfrm>
        </p:spPr>
        <p:txBody>
          <a:bodyPr rtlCol="0" anchor="b"/>
          <a:lstStyle>
            <a:lvl1pPr rtl="0">
              <a:defRPr sz="3200"/>
            </a:lvl1pPr>
          </a:lstStyle>
          <a:p>
            <a:pPr rtl="0"/>
            <a:r>
              <a:rPr lang="it-IT" noProof="0" dirty="0"/>
              <a:t>Fare clic per modificare lo stile del titolo dello schema</a:t>
            </a:r>
          </a:p>
        </p:txBody>
      </p:sp>
      <p:sp>
        <p:nvSpPr>
          <p:cNvPr id="3" name="Segnaposto immagine 2" descr="Segnaposto vuoto per aggiungere un'immagine. Fare clic sul segnaposto e selezionare l'immagine che si vuole aggiungere"/>
          <p:cNvSpPr>
            <a:spLocks noGrp="1"/>
          </p:cNvSpPr>
          <p:nvPr>
            <p:ph type="pic" idx="1"/>
          </p:nvPr>
        </p:nvSpPr>
        <p:spPr>
          <a:xfrm>
            <a:off x="0" y="915923"/>
            <a:ext cx="6626677" cy="5065776"/>
          </a:xfrm>
        </p:spPr>
        <p:txBody>
          <a:bodyPr tIns="1371600" rtlCol="0">
            <a:normAutofit/>
          </a:bodyPr>
          <a:lstStyle>
            <a:lvl1pPr marL="0" indent="0" algn="ctr">
              <a:spcBef>
                <a:spcPts val="0"/>
              </a:spcBef>
              <a:buNone/>
              <a:defRPr sz="2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noProof="0"/>
              <a:t>Fare clic sull'icona per inserire un'immagine</a:t>
            </a:r>
            <a:endParaRPr lang="it-IT" noProof="0" dirty="0"/>
          </a:p>
        </p:txBody>
      </p:sp>
      <p:sp>
        <p:nvSpPr>
          <p:cNvPr id="4" name="Segnaposto testo 3"/>
          <p:cNvSpPr>
            <a:spLocks noGrp="1"/>
          </p:cNvSpPr>
          <p:nvPr>
            <p:ph type="body" sz="half" idx="2"/>
          </p:nvPr>
        </p:nvSpPr>
        <p:spPr>
          <a:xfrm>
            <a:off x="6682435" y="3502152"/>
            <a:ext cx="4155622" cy="2479547"/>
          </a:xfrm>
        </p:spPr>
        <p:txBody>
          <a:bodyPr rtlCol="0">
            <a:normAutofit/>
          </a:bodyPr>
          <a:lstStyle>
            <a:lvl1pPr marL="0" indent="0" rtl="0">
              <a:spcBef>
                <a:spcPts val="9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gli stili del testo dello schema</a:t>
            </a:r>
          </a:p>
        </p:txBody>
      </p:sp>
      <p:sp>
        <p:nvSpPr>
          <p:cNvPr id="7" name="Segnaposto numero diapositiva 6"/>
          <p:cNvSpPr>
            <a:spLocks noGrp="1"/>
          </p:cNvSpPr>
          <p:nvPr>
            <p:ph type="sldNum" sz="quarter" idx="12"/>
          </p:nvPr>
        </p:nvSpPr>
        <p:spPr/>
        <p:txBody>
          <a:bodyPr rtlCol="0"/>
          <a:lstStyle/>
          <a:p>
            <a:pPr rtl="0"/>
            <a:fld id="{9CD8D479-8942-46E8-A226-A4E01F7A105C}" type="slidenum">
              <a:rPr lang="it-IT" noProof="0" smtClean="0"/>
              <a:t>‹N›</a:t>
            </a:fld>
            <a:endParaRPr lang="it-IT" noProof="0" dirty="0"/>
          </a:p>
        </p:txBody>
      </p:sp>
      <p:sp>
        <p:nvSpPr>
          <p:cNvPr id="5" name="Segnaposto data 4"/>
          <p:cNvSpPr>
            <a:spLocks noGrp="1"/>
          </p:cNvSpPr>
          <p:nvPr>
            <p:ph type="dt" sz="half" idx="10"/>
          </p:nvPr>
        </p:nvSpPr>
        <p:spPr/>
        <p:txBody>
          <a:bodyPr rtlCol="0"/>
          <a:lstStyle/>
          <a:p>
            <a:pPr rtl="0"/>
            <a:fld id="{6422983F-6BBB-4979-9A3E-109FF3842393}" type="datetime1">
              <a:rPr lang="it-IT" noProof="0" smtClean="0"/>
              <a:t>02/09/2022</a:t>
            </a:fld>
            <a:endParaRPr lang="it-IT" noProof="0" dirty="0"/>
          </a:p>
        </p:txBody>
      </p:sp>
      <p:sp>
        <p:nvSpPr>
          <p:cNvPr id="6" name="Segnaposto piè di pagina 5"/>
          <p:cNvSpPr>
            <a:spLocks noGrp="1"/>
          </p:cNvSpPr>
          <p:nvPr>
            <p:ph type="ftr" sz="quarter" idx="11"/>
          </p:nvPr>
        </p:nvSpPr>
        <p:spPr/>
        <p:txBody>
          <a:bodyPr rtlCol="0"/>
          <a:lstStyle>
            <a:lvl1pPr>
              <a:defRPr/>
            </a:lvl1pPr>
          </a:lstStyle>
          <a:p>
            <a:pPr rtl="0"/>
            <a:r>
              <a:rPr lang="it-IT" noProof="0" dirty="0"/>
              <a:t>Aggiungere un piè di pagina</a:t>
            </a:r>
          </a:p>
        </p:txBody>
      </p:sp>
    </p:spTree>
    <p:extLst>
      <p:ext uri="{BB962C8B-B14F-4D97-AF65-F5344CB8AC3E}">
        <p14:creationId xmlns:p14="http://schemas.microsoft.com/office/powerpoint/2010/main" val="216422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ttangolo 9"/>
          <p:cNvSpPr/>
          <p:nvPr userDrawn="1"/>
        </p:nvSpPr>
        <p:spPr>
          <a:xfrm>
            <a:off x="0" y="6629400"/>
            <a:ext cx="1499616" cy="228600"/>
          </a:xfrm>
          <a:prstGeom prst="rect">
            <a:avLst/>
          </a:prstGeom>
          <a:gradFill>
            <a:gsLst>
              <a:gs pos="0">
                <a:schemeClr val="accent1">
                  <a:lumMod val="15000"/>
                  <a:lumOff val="85000"/>
                </a:schemeClr>
              </a:gs>
              <a:gs pos="100000">
                <a:schemeClr val="accent1">
                  <a:lumMod val="15000"/>
                  <a:lumOff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11" name="Rettangolo 10"/>
          <p:cNvSpPr/>
          <p:nvPr/>
        </p:nvSpPr>
        <p:spPr>
          <a:xfrm>
            <a:off x="1609344" y="6629400"/>
            <a:ext cx="10582656" cy="228600"/>
          </a:xfrm>
          <a:prstGeom prst="rect">
            <a:avLst/>
          </a:prstGeom>
          <a:gradFill>
            <a:gsLst>
              <a:gs pos="0">
                <a:schemeClr val="accent1">
                  <a:lumMod val="35000"/>
                  <a:lumOff val="65000"/>
                </a:schemeClr>
              </a:gs>
              <a:gs pos="100000">
                <a:schemeClr val="accent1">
                  <a:lumMod val="35000"/>
                  <a:lumOff val="6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solidFill>
                <a:schemeClr val="accent1">
                  <a:lumMod val="75000"/>
                </a:schemeClr>
              </a:solidFill>
            </a:endParaRPr>
          </a:p>
        </p:txBody>
      </p:sp>
      <p:sp>
        <p:nvSpPr>
          <p:cNvPr id="2" name="Segnaposto titolo 1"/>
          <p:cNvSpPr>
            <a:spLocks noGrp="1"/>
          </p:cNvSpPr>
          <p:nvPr>
            <p:ph type="title"/>
          </p:nvPr>
        </p:nvSpPr>
        <p:spPr>
          <a:xfrm>
            <a:off x="1410026" y="276087"/>
            <a:ext cx="9371949" cy="1183566"/>
          </a:xfrm>
          <a:prstGeom prst="rect">
            <a:avLst/>
          </a:prstGeom>
        </p:spPr>
        <p:txBody>
          <a:bodyPr vert="horz" lIns="91440" tIns="45720" rIns="91440" bIns="45720" rtlCol="0" anchor="b">
            <a:normAutofit/>
          </a:bodyPr>
          <a:lstStyle/>
          <a:p>
            <a:pPr rtl="0"/>
            <a:r>
              <a:rPr lang="it-IT" noProof="0" dirty="0"/>
              <a:t>Fare clic per modificare lo stile del titolo dello schema</a:t>
            </a:r>
          </a:p>
        </p:txBody>
      </p:sp>
      <p:sp>
        <p:nvSpPr>
          <p:cNvPr id="3" name="Segnaposto testo 2"/>
          <p:cNvSpPr>
            <a:spLocks noGrp="1"/>
          </p:cNvSpPr>
          <p:nvPr>
            <p:ph type="body" idx="1"/>
          </p:nvPr>
        </p:nvSpPr>
        <p:spPr>
          <a:xfrm>
            <a:off x="1410027" y="1566001"/>
            <a:ext cx="9371948" cy="4620682"/>
          </a:xfrm>
          <a:prstGeom prst="rect">
            <a:avLst/>
          </a:prstGeom>
        </p:spPr>
        <p:txBody>
          <a:bodyPr vert="horz" lIns="91440" tIns="45720" rIns="91440" bIns="45720" rtlCol="0">
            <a:normAutofit/>
          </a:bodyPr>
          <a:lstStyle/>
          <a:p>
            <a:pPr lvl="0" rtl="0"/>
            <a:r>
              <a:rPr lang="it-IT" noProof="0" dirty="0"/>
              <a:t>Modifica gli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6" name="Segnaposto numero diapositiva 5"/>
          <p:cNvSpPr>
            <a:spLocks noGrp="1"/>
          </p:cNvSpPr>
          <p:nvPr>
            <p:ph type="sldNum" sz="quarter" idx="4"/>
          </p:nvPr>
        </p:nvSpPr>
        <p:spPr>
          <a:xfrm>
            <a:off x="0" y="6629400"/>
            <a:ext cx="410402" cy="228600"/>
          </a:xfrm>
          <a:prstGeom prst="rect">
            <a:avLst/>
          </a:prstGeom>
        </p:spPr>
        <p:txBody>
          <a:bodyPr vert="horz" lIns="91440" tIns="45720" rIns="91440" bIns="45720" rtlCol="0" anchor="ctr"/>
          <a:lstStyle>
            <a:lvl1pPr algn="r">
              <a:defRPr sz="1100">
                <a:solidFill>
                  <a:schemeClr val="accent1">
                    <a:lumMod val="50000"/>
                  </a:schemeClr>
                </a:solidFill>
              </a:defRPr>
            </a:lvl1pPr>
          </a:lstStyle>
          <a:p>
            <a:pPr rtl="0"/>
            <a:fld id="{9CD8D479-8942-46E8-A226-A4E01F7A105C}" type="slidenum">
              <a:rPr lang="it-IT" noProof="0" smtClean="0"/>
              <a:pPr/>
              <a:t>‹N›</a:t>
            </a:fld>
            <a:endParaRPr lang="it-IT" noProof="0" dirty="0"/>
          </a:p>
        </p:txBody>
      </p:sp>
      <p:sp>
        <p:nvSpPr>
          <p:cNvPr id="4" name="Segnaposto data 3"/>
          <p:cNvSpPr>
            <a:spLocks noGrp="1"/>
          </p:cNvSpPr>
          <p:nvPr>
            <p:ph type="dt" sz="half" idx="2"/>
          </p:nvPr>
        </p:nvSpPr>
        <p:spPr>
          <a:xfrm>
            <a:off x="453403" y="6629400"/>
            <a:ext cx="1000662" cy="228600"/>
          </a:xfrm>
          <a:prstGeom prst="rect">
            <a:avLst/>
          </a:prstGeom>
        </p:spPr>
        <p:txBody>
          <a:bodyPr vert="horz" lIns="91440" tIns="45720" rIns="91440" bIns="45720" rtlCol="0" anchor="ctr"/>
          <a:lstStyle>
            <a:lvl1pPr algn="r">
              <a:defRPr sz="1100">
                <a:solidFill>
                  <a:schemeClr val="accent1">
                    <a:lumMod val="50000"/>
                  </a:schemeClr>
                </a:solidFill>
              </a:defRPr>
            </a:lvl1pPr>
          </a:lstStyle>
          <a:p>
            <a:pPr rtl="0"/>
            <a:fld id="{E290648F-B269-42D6-8B53-F8A5521D517C}" type="datetime1">
              <a:rPr lang="it-IT" noProof="0" smtClean="0"/>
              <a:t>02/09/2022</a:t>
            </a:fld>
            <a:endParaRPr lang="it-IT" noProof="0" dirty="0"/>
          </a:p>
        </p:txBody>
      </p:sp>
      <p:sp>
        <p:nvSpPr>
          <p:cNvPr id="5" name="Segnaposto piè di pagina 4"/>
          <p:cNvSpPr>
            <a:spLocks noGrp="1"/>
          </p:cNvSpPr>
          <p:nvPr>
            <p:ph type="ftr" sz="quarter" idx="3"/>
          </p:nvPr>
        </p:nvSpPr>
        <p:spPr>
          <a:xfrm>
            <a:off x="1637716" y="6629400"/>
            <a:ext cx="9144259" cy="228600"/>
          </a:xfrm>
          <a:prstGeom prst="rect">
            <a:avLst/>
          </a:prstGeom>
        </p:spPr>
        <p:txBody>
          <a:bodyPr vert="horz" lIns="91440" tIns="45720" rIns="91440" bIns="45720" rtlCol="0" anchor="ctr"/>
          <a:lstStyle>
            <a:lvl1pPr algn="l">
              <a:defRPr sz="1100">
                <a:solidFill>
                  <a:schemeClr val="accent1">
                    <a:lumMod val="50000"/>
                  </a:schemeClr>
                </a:solidFill>
              </a:defRPr>
            </a:lvl1pPr>
          </a:lstStyle>
          <a:p>
            <a:pPr rtl="0"/>
            <a:r>
              <a:rPr lang="it-IT" noProof="0" dirty="0"/>
              <a:t>Aggiungere un piè di pagina</a:t>
            </a:r>
          </a:p>
        </p:txBody>
      </p:sp>
    </p:spTree>
    <p:extLst>
      <p:ext uri="{BB962C8B-B14F-4D97-AF65-F5344CB8AC3E}">
        <p14:creationId xmlns:p14="http://schemas.microsoft.com/office/powerpoint/2010/main" val="28660464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spcBef>
          <a:spcPct val="0"/>
        </a:spcBef>
        <a:buNone/>
        <a:defRPr sz="3400" kern="1200">
          <a:solidFill>
            <a:schemeClr val="accent1">
              <a:lumMod val="75000"/>
            </a:schemeClr>
          </a:solidFill>
          <a:latin typeface="+mj-lt"/>
          <a:ea typeface="+mj-ea"/>
          <a:cs typeface="+mj-cs"/>
        </a:defRPr>
      </a:lvl1pPr>
    </p:titleStyle>
    <p:bodyStyle>
      <a:lvl1pPr marL="210312" indent="-210312" algn="l" defTabSz="914400" rtl="0" eaLnBrk="1" latinLnBrk="0" hangingPunct="1">
        <a:lnSpc>
          <a:spcPct val="90000"/>
        </a:lnSpc>
        <a:spcBef>
          <a:spcPts val="1100"/>
        </a:spcBef>
        <a:buFont typeface="Arial" panose="020B0604020202020204" pitchFamily="34" charset="0"/>
        <a:buChar char="•"/>
        <a:defRPr sz="2200" kern="1200">
          <a:solidFill>
            <a:schemeClr val="tx1"/>
          </a:solidFill>
          <a:latin typeface="+mn-lt"/>
          <a:ea typeface="+mn-ea"/>
          <a:cs typeface="+mn-cs"/>
        </a:defRPr>
      </a:lvl1pPr>
      <a:lvl2pPr marL="438912" indent="-155448" algn="l" defTabSz="914400" rtl="0" eaLnBrk="1" latinLnBrk="0" hangingPunct="1">
        <a:lnSpc>
          <a:spcPct val="90000"/>
        </a:lnSpc>
        <a:spcBef>
          <a:spcPts val="400"/>
        </a:spcBef>
        <a:buFont typeface="Arial" panose="020B0604020202020204" pitchFamily="34" charset="0"/>
        <a:buChar char="•"/>
        <a:defRPr sz="1800" kern="1200">
          <a:solidFill>
            <a:schemeClr val="tx1"/>
          </a:solidFill>
          <a:latin typeface="+mn-lt"/>
          <a:ea typeface="+mn-ea"/>
          <a:cs typeface="+mn-cs"/>
        </a:defRPr>
      </a:lvl2pPr>
      <a:lvl3pPr marL="676656" indent="-155448" algn="l" defTabSz="91440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3pPr>
      <a:lvl4pPr marL="905256" indent="-155448" algn="l" defTabSz="91440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4pPr>
      <a:lvl5pPr marL="1133856" indent="-155448" algn="l" defTabSz="91440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5pPr>
      <a:lvl6pPr marL="1362456" indent="-155448" algn="l" defTabSz="91440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6pPr>
      <a:lvl7pPr marL="1591056" indent="-155448" algn="l" defTabSz="91440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7pPr>
      <a:lvl8pPr marL="1819656" indent="-155448" algn="l" defTabSz="91440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8pPr>
      <a:lvl9pPr marL="2048256" indent="-155448" algn="l" defTabSz="91440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jpeg"/><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8.jpeg"/><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descr="Immagine che contiene interni, stanza, arredamento, pietra&#10;&#10;Descrizione generata automaticamente">
            <a:extLst>
              <a:ext uri="{FF2B5EF4-FFF2-40B4-BE49-F238E27FC236}">
                <a16:creationId xmlns:a16="http://schemas.microsoft.com/office/drawing/2014/main" id="{41A223A5-4FF7-2DA9-81CF-9AEC71AFE5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747360"/>
            <a:ext cx="12192000" cy="9620250"/>
          </a:xfrm>
          <a:prstGeom prst="rect">
            <a:avLst/>
          </a:prstGeom>
        </p:spPr>
      </p:pic>
      <p:sp>
        <p:nvSpPr>
          <p:cNvPr id="2" name="Titolo 1"/>
          <p:cNvSpPr>
            <a:spLocks noGrp="1"/>
          </p:cNvSpPr>
          <p:nvPr>
            <p:ph type="ctrTitle"/>
          </p:nvPr>
        </p:nvSpPr>
        <p:spPr>
          <a:xfrm>
            <a:off x="4026885" y="484908"/>
            <a:ext cx="4846320" cy="999539"/>
          </a:xfrm>
        </p:spPr>
        <p:txBody>
          <a:bodyPr rtlCol="0"/>
          <a:lstStyle/>
          <a:p>
            <a:pPr rtl="0"/>
            <a:r>
              <a:rPr lang="it-IT" dirty="0"/>
              <a:t>Sketch Opere</a:t>
            </a:r>
          </a:p>
        </p:txBody>
      </p:sp>
      <p:sp>
        <p:nvSpPr>
          <p:cNvPr id="3" name="Sottotitolo 2"/>
          <p:cNvSpPr>
            <a:spLocks noGrp="1"/>
          </p:cNvSpPr>
          <p:nvPr>
            <p:ph type="subTitle" idx="1"/>
          </p:nvPr>
        </p:nvSpPr>
        <p:spPr>
          <a:xfrm>
            <a:off x="4880441" y="1538968"/>
            <a:ext cx="4846320" cy="448056"/>
          </a:xfrm>
        </p:spPr>
        <p:txBody>
          <a:bodyPr rtlCol="0"/>
          <a:lstStyle/>
          <a:p>
            <a:pPr rtl="0"/>
            <a:r>
              <a:rPr lang="it-IT" dirty="0"/>
              <a:t>Disegna le tue opere preferite</a:t>
            </a:r>
          </a:p>
        </p:txBody>
      </p:sp>
      <p:pic>
        <p:nvPicPr>
          <p:cNvPr id="11" name="Immagine 10" descr="Immagine che contiene testo, edificio, esterni, via&#10;&#10;Descrizione generata automaticamente">
            <a:extLst>
              <a:ext uri="{FF2B5EF4-FFF2-40B4-BE49-F238E27FC236}">
                <a16:creationId xmlns:a16="http://schemas.microsoft.com/office/drawing/2014/main" id="{A3256468-9A9F-111A-BF57-C20F785C7D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2398145"/>
            <a:ext cx="4312811" cy="2875207"/>
          </a:xfrm>
          <a:prstGeom prst="rect">
            <a:avLst/>
          </a:prstGeom>
        </p:spPr>
      </p:pic>
      <p:pic>
        <p:nvPicPr>
          <p:cNvPr id="7" name="Immagine 6" descr="Immagine che contiene pavimento, rosso, stanza, decorato&#10;&#10;Descrizione generata automaticamente">
            <a:extLst>
              <a:ext uri="{FF2B5EF4-FFF2-40B4-BE49-F238E27FC236}">
                <a16:creationId xmlns:a16="http://schemas.microsoft.com/office/drawing/2014/main" id="{BE1D7934-07DE-BCAF-482F-E5F19CA2AD9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27037" y="2790870"/>
            <a:ext cx="4964963" cy="2482482"/>
          </a:xfrm>
          <a:prstGeom prst="rect">
            <a:avLst/>
          </a:prstGeom>
        </p:spPr>
      </p:pic>
    </p:spTree>
    <p:extLst>
      <p:ext uri="{BB962C8B-B14F-4D97-AF65-F5344CB8AC3E}">
        <p14:creationId xmlns:p14="http://schemas.microsoft.com/office/powerpoint/2010/main" val="4261546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A22B2C-B523-7DC8-F186-E526953B848A}"/>
              </a:ext>
            </a:extLst>
          </p:cNvPr>
          <p:cNvSpPr>
            <a:spLocks noGrp="1"/>
          </p:cNvSpPr>
          <p:nvPr>
            <p:ph type="title"/>
          </p:nvPr>
        </p:nvSpPr>
        <p:spPr/>
        <p:txBody>
          <a:bodyPr/>
          <a:lstStyle/>
          <a:p>
            <a:r>
              <a:rPr lang="it-IT" dirty="0"/>
              <a:t>Opera sketch – Condivisione sui social</a:t>
            </a:r>
          </a:p>
        </p:txBody>
      </p:sp>
      <p:sp>
        <p:nvSpPr>
          <p:cNvPr id="3" name="Segnaposto numero diapositiva 2">
            <a:extLst>
              <a:ext uri="{FF2B5EF4-FFF2-40B4-BE49-F238E27FC236}">
                <a16:creationId xmlns:a16="http://schemas.microsoft.com/office/drawing/2014/main" id="{8BCB5CF9-BA65-2136-532F-D45FD3E94212}"/>
              </a:ext>
            </a:extLst>
          </p:cNvPr>
          <p:cNvSpPr>
            <a:spLocks noGrp="1"/>
          </p:cNvSpPr>
          <p:nvPr>
            <p:ph type="sldNum" sz="quarter" idx="12"/>
          </p:nvPr>
        </p:nvSpPr>
        <p:spPr/>
        <p:txBody>
          <a:bodyPr/>
          <a:lstStyle/>
          <a:p>
            <a:pPr rtl="0"/>
            <a:fld id="{9CD8D479-8942-46E8-A226-A4E01F7A105C}" type="slidenum">
              <a:rPr lang="it-IT" noProof="0" smtClean="0"/>
              <a:t>10</a:t>
            </a:fld>
            <a:endParaRPr lang="it-IT" noProof="0" dirty="0"/>
          </a:p>
        </p:txBody>
      </p:sp>
      <p:sp>
        <p:nvSpPr>
          <p:cNvPr id="4" name="Segnaposto data 3">
            <a:extLst>
              <a:ext uri="{FF2B5EF4-FFF2-40B4-BE49-F238E27FC236}">
                <a16:creationId xmlns:a16="http://schemas.microsoft.com/office/drawing/2014/main" id="{E114AF7C-5425-6668-9AFB-41977804AEAD}"/>
              </a:ext>
            </a:extLst>
          </p:cNvPr>
          <p:cNvSpPr>
            <a:spLocks noGrp="1"/>
          </p:cNvSpPr>
          <p:nvPr>
            <p:ph type="dt" sz="half" idx="10"/>
          </p:nvPr>
        </p:nvSpPr>
        <p:spPr/>
        <p:txBody>
          <a:bodyPr/>
          <a:lstStyle/>
          <a:p>
            <a:pPr rtl="0"/>
            <a:fld id="{451238B3-F4BD-4BAF-A2CB-B0724CABB144}" type="datetime1">
              <a:rPr lang="it-IT" noProof="0" smtClean="0"/>
              <a:t>02/09/2022</a:t>
            </a:fld>
            <a:endParaRPr lang="it-IT" noProof="0" dirty="0"/>
          </a:p>
        </p:txBody>
      </p:sp>
      <p:sp>
        <p:nvSpPr>
          <p:cNvPr id="5" name="Segnaposto piè di pagina 4">
            <a:extLst>
              <a:ext uri="{FF2B5EF4-FFF2-40B4-BE49-F238E27FC236}">
                <a16:creationId xmlns:a16="http://schemas.microsoft.com/office/drawing/2014/main" id="{A2695072-2141-E1AC-1DF7-AA4A9ED66565}"/>
              </a:ext>
            </a:extLst>
          </p:cNvPr>
          <p:cNvSpPr>
            <a:spLocks noGrp="1"/>
          </p:cNvSpPr>
          <p:nvPr>
            <p:ph type="ftr" sz="quarter" idx="11"/>
          </p:nvPr>
        </p:nvSpPr>
        <p:spPr/>
        <p:txBody>
          <a:bodyPr/>
          <a:lstStyle/>
          <a:p>
            <a:pPr rtl="0"/>
            <a:r>
              <a:rPr lang="it-IT" noProof="0" dirty="0"/>
              <a:t>Alessio Masi</a:t>
            </a:r>
          </a:p>
        </p:txBody>
      </p:sp>
      <p:sp>
        <p:nvSpPr>
          <p:cNvPr id="7" name="CasellaDiTesto 6">
            <a:extLst>
              <a:ext uri="{FF2B5EF4-FFF2-40B4-BE49-F238E27FC236}">
                <a16:creationId xmlns:a16="http://schemas.microsoft.com/office/drawing/2014/main" id="{E17D47B7-7575-26A6-58B7-F2FEA615B49F}"/>
              </a:ext>
            </a:extLst>
          </p:cNvPr>
          <p:cNvSpPr txBox="1"/>
          <p:nvPr/>
        </p:nvSpPr>
        <p:spPr>
          <a:xfrm>
            <a:off x="1454065" y="1802296"/>
            <a:ext cx="4005831" cy="2308324"/>
          </a:xfrm>
          <a:prstGeom prst="rect">
            <a:avLst/>
          </a:prstGeom>
          <a:noFill/>
        </p:spPr>
        <p:txBody>
          <a:bodyPr wrap="square" rtlCol="0">
            <a:spAutoFit/>
          </a:bodyPr>
          <a:lstStyle/>
          <a:p>
            <a:r>
              <a:rPr lang="it-IT" dirty="0"/>
              <a:t>Infine è possibile condividere sui social un immagine di quanto realizzato dopo aver salvato i propri progressi. Verrà condiviso automaticamente lo sketch appena realizzato insieme alla descrizione e immagine originale dell’opera.</a:t>
            </a:r>
          </a:p>
          <a:p>
            <a:endParaRPr lang="it-IT" dirty="0"/>
          </a:p>
        </p:txBody>
      </p:sp>
      <p:pic>
        <p:nvPicPr>
          <p:cNvPr id="9" name="Immagine 8">
            <a:extLst>
              <a:ext uri="{FF2B5EF4-FFF2-40B4-BE49-F238E27FC236}">
                <a16:creationId xmlns:a16="http://schemas.microsoft.com/office/drawing/2014/main" id="{6C7DB52B-2E6C-99E9-8F7A-AADCDC8BFA9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23723" y="2005078"/>
            <a:ext cx="5777315" cy="2847844"/>
          </a:xfrm>
          <a:prstGeom prst="rect">
            <a:avLst/>
          </a:prstGeom>
        </p:spPr>
      </p:pic>
    </p:spTree>
    <p:extLst>
      <p:ext uri="{BB962C8B-B14F-4D97-AF65-F5344CB8AC3E}">
        <p14:creationId xmlns:p14="http://schemas.microsoft.com/office/powerpoint/2010/main" val="2764974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Il progetto</a:t>
            </a:r>
          </a:p>
        </p:txBody>
      </p:sp>
      <p:sp>
        <p:nvSpPr>
          <p:cNvPr id="3" name="Segnaposto contenuto 2"/>
          <p:cNvSpPr>
            <a:spLocks noGrp="1"/>
          </p:cNvSpPr>
          <p:nvPr>
            <p:ph idx="1"/>
          </p:nvPr>
        </p:nvSpPr>
        <p:spPr/>
        <p:txBody>
          <a:bodyPr rtlCol="0"/>
          <a:lstStyle/>
          <a:p>
            <a:pPr marL="0" indent="0" rtl="0">
              <a:buNone/>
            </a:pPr>
            <a:r>
              <a:rPr lang="it-IT" dirty="0"/>
              <a:t>Il progetto che è stato realizzato ha l’intenzione di fornire ai musei un modo per permettere ai propri visitatori di realizzare sketch delle varie opere che hanno esposto. Il tutto garantendo una facilità di utilizzo sia per l’utente finale che per i musei che vogliono integrare questa funzionalità.</a:t>
            </a:r>
          </a:p>
        </p:txBody>
      </p:sp>
      <p:sp>
        <p:nvSpPr>
          <p:cNvPr id="4" name="Segnaposto numero diapositiva 3"/>
          <p:cNvSpPr>
            <a:spLocks noGrp="1"/>
          </p:cNvSpPr>
          <p:nvPr>
            <p:ph type="sldNum" sz="quarter" idx="12"/>
          </p:nvPr>
        </p:nvSpPr>
        <p:spPr/>
        <p:txBody>
          <a:bodyPr rtlCol="0"/>
          <a:lstStyle/>
          <a:p>
            <a:pPr rtl="0"/>
            <a:fld id="{9CD8D479-8942-46E8-A226-A4E01F7A105C}" type="slidenum">
              <a:rPr lang="it-IT" smtClean="0"/>
              <a:t>2</a:t>
            </a:fld>
            <a:endParaRPr lang="it-IT" dirty="0"/>
          </a:p>
        </p:txBody>
      </p:sp>
      <p:sp>
        <p:nvSpPr>
          <p:cNvPr id="5" name="Segnaposto data 4"/>
          <p:cNvSpPr>
            <a:spLocks noGrp="1"/>
          </p:cNvSpPr>
          <p:nvPr>
            <p:ph type="dt" sz="half" idx="10"/>
          </p:nvPr>
        </p:nvSpPr>
        <p:spPr>
          <a:xfrm>
            <a:off x="453403" y="6629400"/>
            <a:ext cx="1000662" cy="228600"/>
          </a:xfrm>
        </p:spPr>
        <p:txBody>
          <a:bodyPr/>
          <a:lstStyle/>
          <a:p>
            <a:pPr rtl="0"/>
            <a:fld id="{AABE7E79-24A2-413F-B615-0D4FD481B9EA}" type="datetime1">
              <a:rPr lang="it-IT" noProof="0" smtClean="0"/>
              <a:t>02/09/2022</a:t>
            </a:fld>
            <a:endParaRPr lang="it-IT" noProof="0" dirty="0"/>
          </a:p>
        </p:txBody>
      </p:sp>
      <p:sp>
        <p:nvSpPr>
          <p:cNvPr id="6" name="Segnaposto piè di pagina 5"/>
          <p:cNvSpPr>
            <a:spLocks noGrp="1"/>
          </p:cNvSpPr>
          <p:nvPr>
            <p:ph type="ftr" sz="quarter" idx="11"/>
          </p:nvPr>
        </p:nvSpPr>
        <p:spPr/>
        <p:txBody>
          <a:bodyPr rtlCol="0"/>
          <a:lstStyle/>
          <a:p>
            <a:pPr rtl="0"/>
            <a:r>
              <a:rPr lang="it-IT" dirty="0"/>
              <a:t>Alessio Masi</a:t>
            </a:r>
          </a:p>
        </p:txBody>
      </p:sp>
    </p:spTree>
    <p:extLst>
      <p:ext uri="{BB962C8B-B14F-4D97-AF65-F5344CB8AC3E}">
        <p14:creationId xmlns:p14="http://schemas.microsoft.com/office/powerpoint/2010/main" val="162761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Lo sviluppo</a:t>
            </a:r>
          </a:p>
        </p:txBody>
      </p:sp>
      <p:sp>
        <p:nvSpPr>
          <p:cNvPr id="4" name="Segnaposto numero diapositiva 3"/>
          <p:cNvSpPr>
            <a:spLocks noGrp="1"/>
          </p:cNvSpPr>
          <p:nvPr>
            <p:ph type="sldNum" sz="quarter" idx="12"/>
          </p:nvPr>
        </p:nvSpPr>
        <p:spPr/>
        <p:txBody>
          <a:bodyPr rtlCol="0"/>
          <a:lstStyle/>
          <a:p>
            <a:pPr rtl="0"/>
            <a:fld id="{9CD8D479-8942-46E8-A226-A4E01F7A105C}" type="slidenum">
              <a:rPr lang="it-IT" smtClean="0"/>
              <a:t>3</a:t>
            </a:fld>
            <a:endParaRPr lang="it-IT" dirty="0"/>
          </a:p>
        </p:txBody>
      </p:sp>
      <p:sp>
        <p:nvSpPr>
          <p:cNvPr id="3" name="Segnaposto data 4"/>
          <p:cNvSpPr>
            <a:spLocks noGrp="1"/>
          </p:cNvSpPr>
          <p:nvPr>
            <p:ph type="dt" sz="half" idx="10"/>
          </p:nvPr>
        </p:nvSpPr>
        <p:spPr/>
        <p:txBody>
          <a:bodyPr/>
          <a:lstStyle/>
          <a:p>
            <a:pPr rtl="0"/>
            <a:fld id="{0051DC11-D421-4E09-9BA6-F449E986BFC2}" type="datetime1">
              <a:rPr lang="it-IT" noProof="0" smtClean="0"/>
              <a:t>02/09/2022</a:t>
            </a:fld>
            <a:endParaRPr lang="it-IT" noProof="0" dirty="0"/>
          </a:p>
        </p:txBody>
      </p:sp>
      <p:sp>
        <p:nvSpPr>
          <p:cNvPr id="6" name="Segnaposto piè di pagina 5"/>
          <p:cNvSpPr>
            <a:spLocks noGrp="1"/>
          </p:cNvSpPr>
          <p:nvPr>
            <p:ph type="ftr" sz="quarter" idx="11"/>
          </p:nvPr>
        </p:nvSpPr>
        <p:spPr/>
        <p:txBody>
          <a:bodyPr rtlCol="0"/>
          <a:lstStyle/>
          <a:p>
            <a:pPr rtl="0"/>
            <a:r>
              <a:rPr lang="it-IT" dirty="0"/>
              <a:t>Alessio Masi</a:t>
            </a:r>
          </a:p>
        </p:txBody>
      </p:sp>
      <p:sp>
        <p:nvSpPr>
          <p:cNvPr id="8" name="Segnaposto contenuto 7">
            <a:extLst>
              <a:ext uri="{FF2B5EF4-FFF2-40B4-BE49-F238E27FC236}">
                <a16:creationId xmlns:a16="http://schemas.microsoft.com/office/drawing/2014/main" id="{4224966C-CEA0-96A3-78BA-6DB04877A87F}"/>
              </a:ext>
            </a:extLst>
          </p:cNvPr>
          <p:cNvSpPr>
            <a:spLocks noGrp="1"/>
          </p:cNvSpPr>
          <p:nvPr>
            <p:ph idx="1"/>
          </p:nvPr>
        </p:nvSpPr>
        <p:spPr/>
        <p:txBody>
          <a:bodyPr/>
          <a:lstStyle/>
          <a:p>
            <a:pPr marL="0" indent="0">
              <a:buNone/>
            </a:pPr>
            <a:r>
              <a:rPr lang="it-IT" dirty="0"/>
              <a:t>Per la realizzazione del progetto ho optato per un tema di </a:t>
            </a:r>
            <a:r>
              <a:rPr lang="it-IT" dirty="0" err="1"/>
              <a:t>wordpress</a:t>
            </a:r>
            <a:r>
              <a:rPr lang="it-IT" dirty="0"/>
              <a:t>. </a:t>
            </a:r>
          </a:p>
          <a:p>
            <a:pPr marL="0" indent="0">
              <a:buNone/>
            </a:pPr>
            <a:r>
              <a:rPr lang="it-IT" dirty="0"/>
              <a:t>La prima fase di sviluppo si è incentrata nel realizzare le varie pagine che compongono il tema e come esse interagiscono con il database di </a:t>
            </a:r>
            <a:r>
              <a:rPr lang="it-IT" dirty="0" err="1"/>
              <a:t>wordpress</a:t>
            </a:r>
            <a:r>
              <a:rPr lang="it-IT" dirty="0"/>
              <a:t>. </a:t>
            </a:r>
          </a:p>
          <a:p>
            <a:pPr marL="0" indent="0">
              <a:buNone/>
            </a:pPr>
            <a:r>
              <a:rPr lang="it-IT" dirty="0"/>
              <a:t>Dopodiché ho iniziato la realizzazione del codice </a:t>
            </a:r>
            <a:r>
              <a:rPr lang="it-IT" dirty="0" err="1"/>
              <a:t>javascript</a:t>
            </a:r>
            <a:r>
              <a:rPr lang="it-IT" dirty="0"/>
              <a:t> per l’interazione con il canvas e quindi la possibilità di disegnare sia da desktop che da mobile.</a:t>
            </a:r>
          </a:p>
          <a:p>
            <a:pPr marL="0" indent="0">
              <a:buNone/>
            </a:pPr>
            <a:r>
              <a:rPr lang="it-IT" dirty="0"/>
              <a:t>Infine, la realizzazione del codice </a:t>
            </a:r>
            <a:r>
              <a:rPr lang="it-IT" dirty="0" err="1"/>
              <a:t>css</a:t>
            </a:r>
            <a:r>
              <a:rPr lang="it-IT" dirty="0"/>
              <a:t> che gestisce la parte visiva del tema e delle varie immagini presenti.</a:t>
            </a:r>
          </a:p>
        </p:txBody>
      </p:sp>
    </p:spTree>
    <p:extLst>
      <p:ext uri="{BB962C8B-B14F-4D97-AF65-F5344CB8AC3E}">
        <p14:creationId xmlns:p14="http://schemas.microsoft.com/office/powerpoint/2010/main" val="2632695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Segnaposto contenuto 7">
            <a:extLst>
              <a:ext uri="{FF2B5EF4-FFF2-40B4-BE49-F238E27FC236}">
                <a16:creationId xmlns:a16="http://schemas.microsoft.com/office/drawing/2014/main" id="{660F67B8-D367-EC61-4B24-796D4F009846}"/>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920408" y="1646033"/>
            <a:ext cx="6112218" cy="3178608"/>
          </a:xfrm>
        </p:spPr>
      </p:pic>
      <p:sp>
        <p:nvSpPr>
          <p:cNvPr id="2" name="Titolo 1"/>
          <p:cNvSpPr>
            <a:spLocks noGrp="1"/>
          </p:cNvSpPr>
          <p:nvPr>
            <p:ph type="title"/>
          </p:nvPr>
        </p:nvSpPr>
        <p:spPr/>
        <p:txBody>
          <a:bodyPr rtlCol="0"/>
          <a:lstStyle/>
          <a:p>
            <a:pPr rtl="0"/>
            <a:r>
              <a:rPr lang="it-IT" dirty="0"/>
              <a:t>Set-up</a:t>
            </a:r>
          </a:p>
        </p:txBody>
      </p:sp>
      <p:sp>
        <p:nvSpPr>
          <p:cNvPr id="3" name="Segnaposto contenuto 2"/>
          <p:cNvSpPr>
            <a:spLocks noGrp="1"/>
          </p:cNvSpPr>
          <p:nvPr>
            <p:ph sz="half" idx="1"/>
          </p:nvPr>
        </p:nvSpPr>
        <p:spPr/>
        <p:txBody>
          <a:bodyPr rtlCol="0"/>
          <a:lstStyle/>
          <a:p>
            <a:pPr marL="0" indent="0" rtl="0">
              <a:buNone/>
            </a:pPr>
            <a:r>
              <a:rPr lang="it-IT" dirty="0"/>
              <a:t>Per iniziare ad usare il tema, innanzitutto si deve scaricare il tema dalla repository pubblica di </a:t>
            </a:r>
            <a:r>
              <a:rPr lang="it-IT" dirty="0" err="1"/>
              <a:t>github</a:t>
            </a:r>
            <a:r>
              <a:rPr lang="it-IT" dirty="0"/>
              <a:t> dove è caricato e poi installare </a:t>
            </a:r>
            <a:r>
              <a:rPr lang="it-IT" dirty="0" err="1"/>
              <a:t>wordpress</a:t>
            </a:r>
            <a:r>
              <a:rPr lang="it-IT" dirty="0"/>
              <a:t> e aggiungere il tema alla cartella corretta.</a:t>
            </a:r>
          </a:p>
          <a:p>
            <a:pPr marL="0" indent="0" rtl="0">
              <a:buNone/>
            </a:pPr>
            <a:r>
              <a:rPr lang="it-IT" dirty="0"/>
              <a:t>A questo punto il primo passo è creare la raccolta di opere che si vuole visualizzare, aggiungendovi una descrizione e il titolo.</a:t>
            </a:r>
          </a:p>
        </p:txBody>
      </p:sp>
      <p:sp>
        <p:nvSpPr>
          <p:cNvPr id="5" name="Segnaposto numero diapositiva 4"/>
          <p:cNvSpPr>
            <a:spLocks noGrp="1"/>
          </p:cNvSpPr>
          <p:nvPr>
            <p:ph type="sldNum" sz="quarter" idx="12"/>
          </p:nvPr>
        </p:nvSpPr>
        <p:spPr/>
        <p:txBody>
          <a:bodyPr rtlCol="0"/>
          <a:lstStyle/>
          <a:p>
            <a:pPr rtl="0"/>
            <a:fld id="{9CD8D479-8942-46E8-A226-A4E01F7A105C}" type="slidenum">
              <a:rPr lang="it-IT" smtClean="0"/>
              <a:t>4</a:t>
            </a:fld>
            <a:endParaRPr lang="it-IT" dirty="0"/>
          </a:p>
        </p:txBody>
      </p:sp>
      <p:sp>
        <p:nvSpPr>
          <p:cNvPr id="4" name="Segnaposto data 5"/>
          <p:cNvSpPr>
            <a:spLocks noGrp="1"/>
          </p:cNvSpPr>
          <p:nvPr>
            <p:ph type="dt" sz="half" idx="10"/>
          </p:nvPr>
        </p:nvSpPr>
        <p:spPr/>
        <p:txBody>
          <a:bodyPr/>
          <a:lstStyle/>
          <a:p>
            <a:pPr rtl="0"/>
            <a:fld id="{C37F8543-E537-44BF-BBA6-264D49AB415A}" type="datetime1">
              <a:rPr lang="it-IT" noProof="0" smtClean="0"/>
              <a:t>02/09/2022</a:t>
            </a:fld>
            <a:endParaRPr lang="it-IT" noProof="0" dirty="0"/>
          </a:p>
        </p:txBody>
      </p:sp>
      <p:sp>
        <p:nvSpPr>
          <p:cNvPr id="7" name="Segnaposto piè di pagina 6"/>
          <p:cNvSpPr>
            <a:spLocks noGrp="1"/>
          </p:cNvSpPr>
          <p:nvPr>
            <p:ph type="ftr" sz="quarter" idx="11"/>
          </p:nvPr>
        </p:nvSpPr>
        <p:spPr/>
        <p:txBody>
          <a:bodyPr rtlCol="0"/>
          <a:lstStyle/>
          <a:p>
            <a:pPr rtl="0"/>
            <a:r>
              <a:rPr lang="it-IT" dirty="0"/>
              <a:t>Aggiungere un piè di pagina</a:t>
            </a:r>
          </a:p>
        </p:txBody>
      </p:sp>
    </p:spTree>
    <p:extLst>
      <p:ext uri="{BB962C8B-B14F-4D97-AF65-F5344CB8AC3E}">
        <p14:creationId xmlns:p14="http://schemas.microsoft.com/office/powerpoint/2010/main" val="4015598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Set-up – Le Pagine</a:t>
            </a:r>
          </a:p>
        </p:txBody>
      </p:sp>
      <p:sp>
        <p:nvSpPr>
          <p:cNvPr id="3" name="Segnaposto contenuto 2"/>
          <p:cNvSpPr>
            <a:spLocks noGrp="1"/>
          </p:cNvSpPr>
          <p:nvPr>
            <p:ph sz="half" idx="1"/>
          </p:nvPr>
        </p:nvSpPr>
        <p:spPr>
          <a:xfrm>
            <a:off x="1410026" y="2062718"/>
            <a:ext cx="9633112" cy="1693356"/>
          </a:xfrm>
        </p:spPr>
        <p:txBody>
          <a:bodyPr rtlCol="0"/>
          <a:lstStyle/>
          <a:p>
            <a:pPr marL="0" indent="0" rtl="0">
              <a:buNone/>
            </a:pPr>
            <a:r>
              <a:rPr lang="it-IT" dirty="0"/>
              <a:t>Una volta creata la raccolta di media, si dovranno creare le pagine che saranno necessarie per mostrare le informazioni nelle varie pagine. </a:t>
            </a:r>
          </a:p>
          <a:p>
            <a:pPr marL="0" indent="0" rtl="0">
              <a:buNone/>
            </a:pPr>
            <a:r>
              <a:rPr lang="it-IT" dirty="0"/>
              <a:t>Le pagine avranno i vari template progettati in </a:t>
            </a:r>
            <a:r>
              <a:rPr lang="it-IT" dirty="0" err="1"/>
              <a:t>php</a:t>
            </a:r>
            <a:r>
              <a:rPr lang="it-IT" dirty="0"/>
              <a:t> e dovranno essere messe in gerarchia tra di loro.</a:t>
            </a:r>
          </a:p>
        </p:txBody>
      </p:sp>
      <p:sp>
        <p:nvSpPr>
          <p:cNvPr id="5" name="Segnaposto numero diapositiva 4"/>
          <p:cNvSpPr>
            <a:spLocks noGrp="1"/>
          </p:cNvSpPr>
          <p:nvPr>
            <p:ph type="sldNum" sz="quarter" idx="12"/>
          </p:nvPr>
        </p:nvSpPr>
        <p:spPr/>
        <p:txBody>
          <a:bodyPr rtlCol="0"/>
          <a:lstStyle/>
          <a:p>
            <a:pPr rtl="0"/>
            <a:fld id="{9CD8D479-8942-46E8-A226-A4E01F7A105C}" type="slidenum">
              <a:rPr lang="it-IT" smtClean="0"/>
              <a:t>5</a:t>
            </a:fld>
            <a:endParaRPr lang="it-IT" dirty="0"/>
          </a:p>
        </p:txBody>
      </p:sp>
      <p:sp>
        <p:nvSpPr>
          <p:cNvPr id="4" name="Segnaposto data 5"/>
          <p:cNvSpPr>
            <a:spLocks noGrp="1"/>
          </p:cNvSpPr>
          <p:nvPr>
            <p:ph type="dt" sz="half" idx="10"/>
          </p:nvPr>
        </p:nvSpPr>
        <p:spPr/>
        <p:txBody>
          <a:bodyPr/>
          <a:lstStyle/>
          <a:p>
            <a:pPr rtl="0"/>
            <a:fld id="{A294433D-A907-410E-935E-E752CDAE883B}" type="datetime1">
              <a:rPr lang="it-IT" noProof="0" smtClean="0"/>
              <a:t>02/09/2022</a:t>
            </a:fld>
            <a:endParaRPr lang="it-IT" noProof="0" dirty="0"/>
          </a:p>
        </p:txBody>
      </p:sp>
      <p:sp>
        <p:nvSpPr>
          <p:cNvPr id="7" name="Segnaposto piè di pagina 6"/>
          <p:cNvSpPr>
            <a:spLocks noGrp="1"/>
          </p:cNvSpPr>
          <p:nvPr>
            <p:ph type="ftr" sz="quarter" idx="11"/>
          </p:nvPr>
        </p:nvSpPr>
        <p:spPr/>
        <p:txBody>
          <a:bodyPr rtlCol="0"/>
          <a:lstStyle/>
          <a:p>
            <a:pPr rtl="0"/>
            <a:r>
              <a:rPr lang="it-IT" dirty="0"/>
              <a:t>Alessio Masi</a:t>
            </a:r>
          </a:p>
        </p:txBody>
      </p:sp>
      <p:pic>
        <p:nvPicPr>
          <p:cNvPr id="13" name="Segnaposto contenuto 12">
            <a:extLst>
              <a:ext uri="{FF2B5EF4-FFF2-40B4-BE49-F238E27FC236}">
                <a16:creationId xmlns:a16="http://schemas.microsoft.com/office/drawing/2014/main" id="{D45653CD-B998-0185-4037-8BB2994E49F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2017544" y="3756074"/>
            <a:ext cx="7857976" cy="2382011"/>
          </a:xfrm>
        </p:spPr>
      </p:pic>
    </p:spTree>
    <p:extLst>
      <p:ext uri="{BB962C8B-B14F-4D97-AF65-F5344CB8AC3E}">
        <p14:creationId xmlns:p14="http://schemas.microsoft.com/office/powerpoint/2010/main" val="129071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Immagine che contiene interni, stanza, arredamento, pietra&#10;&#10;Descrizione generata automaticamente">
            <a:extLst>
              <a:ext uri="{FF2B5EF4-FFF2-40B4-BE49-F238E27FC236}">
                <a16:creationId xmlns:a16="http://schemas.microsoft.com/office/drawing/2014/main" id="{E5F402AE-AFE8-4DFD-1700-AD7732BFCEE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725681"/>
            <a:ext cx="12192000" cy="9620250"/>
          </a:xfrm>
          <a:prstGeom prst="rect">
            <a:avLst/>
          </a:prstGeom>
        </p:spPr>
      </p:pic>
      <p:sp>
        <p:nvSpPr>
          <p:cNvPr id="4" name="Titolo 3"/>
          <p:cNvSpPr>
            <a:spLocks noGrp="1"/>
          </p:cNvSpPr>
          <p:nvPr>
            <p:ph type="title"/>
          </p:nvPr>
        </p:nvSpPr>
        <p:spPr>
          <a:xfrm>
            <a:off x="3249277" y="271033"/>
            <a:ext cx="6949440" cy="1849984"/>
          </a:xfrm>
        </p:spPr>
        <p:txBody>
          <a:bodyPr rtlCol="0"/>
          <a:lstStyle/>
          <a:p>
            <a:pPr rtl="0"/>
            <a:r>
              <a:rPr lang="it-IT" dirty="0"/>
              <a:t>Il funzionamento</a:t>
            </a:r>
          </a:p>
        </p:txBody>
      </p:sp>
      <p:sp>
        <p:nvSpPr>
          <p:cNvPr id="5" name="Segnaposto testo 4"/>
          <p:cNvSpPr>
            <a:spLocks noGrp="1"/>
          </p:cNvSpPr>
          <p:nvPr>
            <p:ph type="body" idx="1"/>
          </p:nvPr>
        </p:nvSpPr>
        <p:spPr/>
        <p:txBody>
          <a:bodyPr rtlCol="0"/>
          <a:lstStyle/>
          <a:p>
            <a:pPr rtl="0"/>
            <a:endParaRPr lang="it-IT" dirty="0"/>
          </a:p>
        </p:txBody>
      </p:sp>
      <p:pic>
        <p:nvPicPr>
          <p:cNvPr id="9" name="Immagine 8" descr="Immagine che contiene testo, edificio, esterni, via&#10;&#10;Descrizione generata automaticamente">
            <a:extLst>
              <a:ext uri="{FF2B5EF4-FFF2-40B4-BE49-F238E27FC236}">
                <a16:creationId xmlns:a16="http://schemas.microsoft.com/office/drawing/2014/main" id="{FB7C487C-0CAB-1105-E5A1-3578E97124D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2578040"/>
            <a:ext cx="4505739" cy="3003826"/>
          </a:xfrm>
          <a:prstGeom prst="rect">
            <a:avLst/>
          </a:prstGeom>
        </p:spPr>
      </p:pic>
      <p:pic>
        <p:nvPicPr>
          <p:cNvPr id="3" name="Immagine 2" descr="Immagine che contiene pavimento, rosso, stanza, decorato&#10;&#10;Descrizione generata automaticamente">
            <a:extLst>
              <a:ext uri="{FF2B5EF4-FFF2-40B4-BE49-F238E27FC236}">
                <a16:creationId xmlns:a16="http://schemas.microsoft.com/office/drawing/2014/main" id="{62FAD3C0-B4A8-39CF-0874-04AC96A130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62190" y="2778012"/>
            <a:ext cx="4929809" cy="2464905"/>
          </a:xfrm>
          <a:prstGeom prst="rect">
            <a:avLst/>
          </a:prstGeom>
        </p:spPr>
      </p:pic>
    </p:spTree>
    <p:extLst>
      <p:ext uri="{BB962C8B-B14F-4D97-AF65-F5344CB8AC3E}">
        <p14:creationId xmlns:p14="http://schemas.microsoft.com/office/powerpoint/2010/main" val="3752628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descr="Immagine che contiene testo, diverso, galleria, stanza&#10;&#10;Descrizione generata automaticamente">
            <a:extLst>
              <a:ext uri="{FF2B5EF4-FFF2-40B4-BE49-F238E27FC236}">
                <a16:creationId xmlns:a16="http://schemas.microsoft.com/office/drawing/2014/main" id="{B9FD4E52-7A3B-54AA-5AD0-4B07896422B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39133" y="3898585"/>
            <a:ext cx="5513734" cy="2580773"/>
          </a:xfrm>
          <a:prstGeom prst="rect">
            <a:avLst/>
          </a:prstGeom>
        </p:spPr>
      </p:pic>
      <p:sp>
        <p:nvSpPr>
          <p:cNvPr id="2" name="Titolo 1"/>
          <p:cNvSpPr>
            <a:spLocks noGrp="1"/>
          </p:cNvSpPr>
          <p:nvPr>
            <p:ph type="title"/>
          </p:nvPr>
        </p:nvSpPr>
        <p:spPr/>
        <p:txBody>
          <a:bodyPr rtlCol="0"/>
          <a:lstStyle/>
          <a:p>
            <a:pPr rtl="0"/>
            <a:r>
              <a:rPr lang="it-IT" dirty="0"/>
              <a:t>Le opere</a:t>
            </a:r>
          </a:p>
        </p:txBody>
      </p:sp>
      <p:sp>
        <p:nvSpPr>
          <p:cNvPr id="3" name="Segnaposto numero diapositiva 2"/>
          <p:cNvSpPr>
            <a:spLocks noGrp="1"/>
          </p:cNvSpPr>
          <p:nvPr>
            <p:ph type="sldNum" sz="quarter" idx="12"/>
          </p:nvPr>
        </p:nvSpPr>
        <p:spPr/>
        <p:txBody>
          <a:bodyPr rtlCol="0"/>
          <a:lstStyle/>
          <a:p>
            <a:pPr rtl="0"/>
            <a:fld id="{9CD8D479-8942-46E8-A226-A4E01F7A105C}" type="slidenum">
              <a:rPr lang="it-IT" smtClean="0"/>
              <a:t>7</a:t>
            </a:fld>
            <a:endParaRPr lang="it-IT" dirty="0"/>
          </a:p>
        </p:txBody>
      </p:sp>
      <p:sp>
        <p:nvSpPr>
          <p:cNvPr id="4" name="Segnaposto data 3"/>
          <p:cNvSpPr>
            <a:spLocks noGrp="1"/>
          </p:cNvSpPr>
          <p:nvPr>
            <p:ph type="dt" sz="half" idx="10"/>
          </p:nvPr>
        </p:nvSpPr>
        <p:spPr/>
        <p:txBody>
          <a:bodyPr/>
          <a:lstStyle/>
          <a:p>
            <a:pPr rtl="0"/>
            <a:fld id="{A8C59B43-9888-4673-8BD7-41429919D89C}" type="datetime1">
              <a:rPr lang="it-IT" noProof="0" smtClean="0"/>
              <a:t>02/09/2022</a:t>
            </a:fld>
            <a:endParaRPr lang="it-IT" noProof="0" dirty="0"/>
          </a:p>
        </p:txBody>
      </p:sp>
      <p:sp>
        <p:nvSpPr>
          <p:cNvPr id="5" name="Segnaposto piè di pagina 4"/>
          <p:cNvSpPr>
            <a:spLocks noGrp="1"/>
          </p:cNvSpPr>
          <p:nvPr>
            <p:ph type="ftr" sz="quarter" idx="11"/>
          </p:nvPr>
        </p:nvSpPr>
        <p:spPr/>
        <p:txBody>
          <a:bodyPr rtlCol="0"/>
          <a:lstStyle/>
          <a:p>
            <a:pPr rtl="0"/>
            <a:r>
              <a:rPr lang="it-IT" dirty="0"/>
              <a:t>Alessio Masi</a:t>
            </a:r>
          </a:p>
        </p:txBody>
      </p:sp>
      <p:sp>
        <p:nvSpPr>
          <p:cNvPr id="6" name="CasellaDiTesto 5">
            <a:extLst>
              <a:ext uri="{FF2B5EF4-FFF2-40B4-BE49-F238E27FC236}">
                <a16:creationId xmlns:a16="http://schemas.microsoft.com/office/drawing/2014/main" id="{DB487A29-8885-6B41-AA3D-19CE22B32CB6}"/>
              </a:ext>
            </a:extLst>
          </p:cNvPr>
          <p:cNvSpPr txBox="1"/>
          <p:nvPr/>
        </p:nvSpPr>
        <p:spPr>
          <a:xfrm>
            <a:off x="1454065" y="1590261"/>
            <a:ext cx="5331048" cy="2308324"/>
          </a:xfrm>
          <a:prstGeom prst="rect">
            <a:avLst/>
          </a:prstGeom>
          <a:noFill/>
        </p:spPr>
        <p:txBody>
          <a:bodyPr wrap="square" rtlCol="0">
            <a:spAutoFit/>
          </a:bodyPr>
          <a:lstStyle/>
          <a:p>
            <a:r>
              <a:rPr lang="it-IT" dirty="0"/>
              <a:t>La pagina principale è quella che mostra tutte le opere che sono state caricate come dataset, con una breve descrizione e un link che rimanda alla pagina contenente tutti i dettagli dell’opera stessa.</a:t>
            </a:r>
          </a:p>
          <a:p>
            <a:r>
              <a:rPr lang="it-IT" dirty="0"/>
              <a:t>In questa pagina vengono mostrate tutte le opere e poi, a seconda della dimensione dello schermo, andranno a ridimensionarsi per venire mostrate con il formato corretto.</a:t>
            </a:r>
          </a:p>
        </p:txBody>
      </p:sp>
      <p:pic>
        <p:nvPicPr>
          <p:cNvPr id="9" name="Immagine 8">
            <a:extLst>
              <a:ext uri="{FF2B5EF4-FFF2-40B4-BE49-F238E27FC236}">
                <a16:creationId xmlns:a16="http://schemas.microsoft.com/office/drawing/2014/main" id="{CA8D8604-D842-CAF0-DE78-98E42DFC4A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10342" y="438476"/>
            <a:ext cx="2343477" cy="4077269"/>
          </a:xfrm>
          <a:prstGeom prst="rect">
            <a:avLst/>
          </a:prstGeom>
        </p:spPr>
      </p:pic>
      <p:sp>
        <p:nvSpPr>
          <p:cNvPr id="11" name="CasellaDiTesto 10">
            <a:extLst>
              <a:ext uri="{FF2B5EF4-FFF2-40B4-BE49-F238E27FC236}">
                <a16:creationId xmlns:a16="http://schemas.microsoft.com/office/drawing/2014/main" id="{91B5B417-DE16-03B5-31A6-8E6973544A6B}"/>
              </a:ext>
            </a:extLst>
          </p:cNvPr>
          <p:cNvSpPr txBox="1"/>
          <p:nvPr/>
        </p:nvSpPr>
        <p:spPr>
          <a:xfrm>
            <a:off x="8852867" y="4273589"/>
            <a:ext cx="2619200" cy="2308324"/>
          </a:xfrm>
          <a:prstGeom prst="rect">
            <a:avLst/>
          </a:prstGeom>
          <a:noFill/>
        </p:spPr>
        <p:txBody>
          <a:bodyPr wrap="square" rtlCol="0">
            <a:spAutoFit/>
          </a:bodyPr>
          <a:lstStyle/>
          <a:p>
            <a:r>
              <a:rPr lang="it-IT" dirty="0"/>
              <a:t>	In alto: 	pagina di 	landing 	versione mobile</a:t>
            </a:r>
          </a:p>
          <a:p>
            <a:endParaRPr lang="it-IT" dirty="0"/>
          </a:p>
          <a:p>
            <a:r>
              <a:rPr lang="it-IT" dirty="0"/>
              <a:t>A sinistra: pagina di landing nella versione desktop</a:t>
            </a:r>
          </a:p>
        </p:txBody>
      </p:sp>
    </p:spTree>
    <p:extLst>
      <p:ext uri="{BB962C8B-B14F-4D97-AF65-F5344CB8AC3E}">
        <p14:creationId xmlns:p14="http://schemas.microsoft.com/office/powerpoint/2010/main" val="1332294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magine 9">
            <a:extLst>
              <a:ext uri="{FF2B5EF4-FFF2-40B4-BE49-F238E27FC236}">
                <a16:creationId xmlns:a16="http://schemas.microsoft.com/office/drawing/2014/main" id="{6C664753-D1D2-6A6D-A8C0-B2715496E89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68114" y="2310157"/>
            <a:ext cx="6423886" cy="2980362"/>
          </a:xfrm>
          <a:prstGeom prst="rect">
            <a:avLst/>
          </a:prstGeom>
        </p:spPr>
      </p:pic>
      <p:pic>
        <p:nvPicPr>
          <p:cNvPr id="12" name="Immagine 11" descr="Immagine che contiene testo&#10;&#10;Descrizione generata automaticamente">
            <a:extLst>
              <a:ext uri="{FF2B5EF4-FFF2-40B4-BE49-F238E27FC236}">
                <a16:creationId xmlns:a16="http://schemas.microsoft.com/office/drawing/2014/main" id="{13CA13FD-9EBE-648C-8817-EBC74BAAC9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68114" y="1215951"/>
            <a:ext cx="6423886" cy="2979876"/>
          </a:xfrm>
          <a:prstGeom prst="rect">
            <a:avLst/>
          </a:prstGeom>
        </p:spPr>
      </p:pic>
      <p:sp>
        <p:nvSpPr>
          <p:cNvPr id="2" name="Titolo 1"/>
          <p:cNvSpPr>
            <a:spLocks noGrp="1"/>
          </p:cNvSpPr>
          <p:nvPr>
            <p:ph type="title"/>
          </p:nvPr>
        </p:nvSpPr>
        <p:spPr/>
        <p:txBody>
          <a:bodyPr rtlCol="0"/>
          <a:lstStyle/>
          <a:p>
            <a:pPr rtl="0"/>
            <a:r>
              <a:rPr lang="it-IT" dirty="0"/>
              <a:t>Opera dettaglio</a:t>
            </a:r>
          </a:p>
        </p:txBody>
      </p:sp>
      <p:sp>
        <p:nvSpPr>
          <p:cNvPr id="3" name="Segnaposto numero diapositiva 2"/>
          <p:cNvSpPr>
            <a:spLocks noGrp="1"/>
          </p:cNvSpPr>
          <p:nvPr>
            <p:ph type="sldNum" sz="quarter" idx="12"/>
          </p:nvPr>
        </p:nvSpPr>
        <p:spPr/>
        <p:txBody>
          <a:bodyPr rtlCol="0"/>
          <a:lstStyle/>
          <a:p>
            <a:pPr rtl="0"/>
            <a:fld id="{9CD8D479-8942-46E8-A226-A4E01F7A105C}" type="slidenum">
              <a:rPr lang="it-IT" smtClean="0"/>
              <a:t>8</a:t>
            </a:fld>
            <a:endParaRPr lang="it-IT" dirty="0"/>
          </a:p>
        </p:txBody>
      </p:sp>
      <p:sp>
        <p:nvSpPr>
          <p:cNvPr id="4" name="Segnaposto data 3"/>
          <p:cNvSpPr>
            <a:spLocks noGrp="1"/>
          </p:cNvSpPr>
          <p:nvPr>
            <p:ph type="dt" sz="half" idx="10"/>
          </p:nvPr>
        </p:nvSpPr>
        <p:spPr/>
        <p:txBody>
          <a:bodyPr/>
          <a:lstStyle/>
          <a:p>
            <a:pPr rtl="0"/>
            <a:fld id="{A8C59B43-9888-4673-8BD7-41429919D89C}" type="datetime1">
              <a:rPr lang="it-IT" noProof="0" smtClean="0"/>
              <a:t>02/09/2022</a:t>
            </a:fld>
            <a:endParaRPr lang="it-IT" noProof="0" dirty="0"/>
          </a:p>
        </p:txBody>
      </p:sp>
      <p:sp>
        <p:nvSpPr>
          <p:cNvPr id="5" name="Segnaposto piè di pagina 4"/>
          <p:cNvSpPr>
            <a:spLocks noGrp="1"/>
          </p:cNvSpPr>
          <p:nvPr>
            <p:ph type="ftr" sz="quarter" idx="11"/>
          </p:nvPr>
        </p:nvSpPr>
        <p:spPr/>
        <p:txBody>
          <a:bodyPr rtlCol="0"/>
          <a:lstStyle/>
          <a:p>
            <a:pPr rtl="0"/>
            <a:r>
              <a:rPr lang="it-IT" dirty="0"/>
              <a:t>Alessio Masi</a:t>
            </a:r>
          </a:p>
        </p:txBody>
      </p:sp>
      <p:sp>
        <p:nvSpPr>
          <p:cNvPr id="6" name="CasellaDiTesto 5">
            <a:extLst>
              <a:ext uri="{FF2B5EF4-FFF2-40B4-BE49-F238E27FC236}">
                <a16:creationId xmlns:a16="http://schemas.microsoft.com/office/drawing/2014/main" id="{DB487A29-8885-6B41-AA3D-19CE22B32CB6}"/>
              </a:ext>
            </a:extLst>
          </p:cNvPr>
          <p:cNvSpPr txBox="1"/>
          <p:nvPr/>
        </p:nvSpPr>
        <p:spPr>
          <a:xfrm>
            <a:off x="1454065" y="1590261"/>
            <a:ext cx="5331048" cy="1754326"/>
          </a:xfrm>
          <a:prstGeom prst="rect">
            <a:avLst/>
          </a:prstGeom>
          <a:noFill/>
        </p:spPr>
        <p:txBody>
          <a:bodyPr wrap="square" rtlCol="0">
            <a:spAutoFit/>
          </a:bodyPr>
          <a:lstStyle/>
          <a:p>
            <a:r>
              <a:rPr lang="it-IT" dirty="0"/>
              <a:t>Una volta aperta una opera dalla schermata precedente, viene mostrata l’opera scelta in grande, con la sua descrizione. </a:t>
            </a:r>
          </a:p>
          <a:p>
            <a:r>
              <a:rPr lang="it-IT" dirty="0"/>
              <a:t>A questo punto è possibile tornare alla pagina precedente per scegliere un’altra opera, oppure farne uno sketch per poi postarlo sui social.</a:t>
            </a:r>
          </a:p>
        </p:txBody>
      </p:sp>
    </p:spTree>
    <p:extLst>
      <p:ext uri="{BB962C8B-B14F-4D97-AF65-F5344CB8AC3E}">
        <p14:creationId xmlns:p14="http://schemas.microsoft.com/office/powerpoint/2010/main" val="2371189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magine 11">
            <a:extLst>
              <a:ext uri="{FF2B5EF4-FFF2-40B4-BE49-F238E27FC236}">
                <a16:creationId xmlns:a16="http://schemas.microsoft.com/office/drawing/2014/main" id="{EB39DC63-4C66-EE72-9A21-6ACD7C0015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61794" y="6040014"/>
            <a:ext cx="1501619" cy="589386"/>
          </a:xfrm>
          <a:prstGeom prst="rect">
            <a:avLst/>
          </a:prstGeom>
        </p:spPr>
      </p:pic>
      <p:pic>
        <p:nvPicPr>
          <p:cNvPr id="8" name="Immagine 7" descr="Immagine che contiene testo&#10;&#10;Descrizione generata automaticamente">
            <a:extLst>
              <a:ext uri="{FF2B5EF4-FFF2-40B4-BE49-F238E27FC236}">
                <a16:creationId xmlns:a16="http://schemas.microsoft.com/office/drawing/2014/main" id="{EDC285E0-F6FB-FBE8-3A68-840E0222FC2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42528" y="3788779"/>
            <a:ext cx="4979768" cy="2287783"/>
          </a:xfrm>
          <a:prstGeom prst="rect">
            <a:avLst/>
          </a:prstGeom>
        </p:spPr>
      </p:pic>
      <p:sp>
        <p:nvSpPr>
          <p:cNvPr id="2" name="Titolo 1"/>
          <p:cNvSpPr>
            <a:spLocks noGrp="1"/>
          </p:cNvSpPr>
          <p:nvPr>
            <p:ph type="title"/>
          </p:nvPr>
        </p:nvSpPr>
        <p:spPr>
          <a:xfrm>
            <a:off x="989543" y="276087"/>
            <a:ext cx="9371949" cy="1183566"/>
          </a:xfrm>
        </p:spPr>
        <p:txBody>
          <a:bodyPr rtlCol="0"/>
          <a:lstStyle/>
          <a:p>
            <a:pPr rtl="0"/>
            <a:r>
              <a:rPr lang="it-IT" dirty="0"/>
              <a:t>Opera sketch</a:t>
            </a:r>
          </a:p>
        </p:txBody>
      </p:sp>
      <p:sp>
        <p:nvSpPr>
          <p:cNvPr id="3" name="Segnaposto numero diapositiva 2"/>
          <p:cNvSpPr>
            <a:spLocks noGrp="1"/>
          </p:cNvSpPr>
          <p:nvPr>
            <p:ph type="sldNum" sz="quarter" idx="12"/>
          </p:nvPr>
        </p:nvSpPr>
        <p:spPr/>
        <p:txBody>
          <a:bodyPr rtlCol="0"/>
          <a:lstStyle/>
          <a:p>
            <a:pPr rtl="0"/>
            <a:fld id="{9CD8D479-8942-46E8-A226-A4E01F7A105C}" type="slidenum">
              <a:rPr lang="it-IT" smtClean="0"/>
              <a:t>9</a:t>
            </a:fld>
            <a:endParaRPr lang="it-IT" dirty="0"/>
          </a:p>
        </p:txBody>
      </p:sp>
      <p:sp>
        <p:nvSpPr>
          <p:cNvPr id="4" name="Segnaposto data 3"/>
          <p:cNvSpPr>
            <a:spLocks noGrp="1"/>
          </p:cNvSpPr>
          <p:nvPr>
            <p:ph type="dt" sz="half" idx="10"/>
          </p:nvPr>
        </p:nvSpPr>
        <p:spPr/>
        <p:txBody>
          <a:bodyPr/>
          <a:lstStyle/>
          <a:p>
            <a:pPr rtl="0"/>
            <a:fld id="{A8C59B43-9888-4673-8BD7-41429919D89C}" type="datetime1">
              <a:rPr lang="it-IT" noProof="0" smtClean="0"/>
              <a:t>02/09/2022</a:t>
            </a:fld>
            <a:endParaRPr lang="it-IT" noProof="0" dirty="0"/>
          </a:p>
        </p:txBody>
      </p:sp>
      <p:sp>
        <p:nvSpPr>
          <p:cNvPr id="5" name="Segnaposto piè di pagina 4"/>
          <p:cNvSpPr>
            <a:spLocks noGrp="1"/>
          </p:cNvSpPr>
          <p:nvPr>
            <p:ph type="ftr" sz="quarter" idx="11"/>
          </p:nvPr>
        </p:nvSpPr>
        <p:spPr/>
        <p:txBody>
          <a:bodyPr rtlCol="0"/>
          <a:lstStyle/>
          <a:p>
            <a:pPr rtl="0"/>
            <a:r>
              <a:rPr lang="it-IT" dirty="0"/>
              <a:t>Alessio Masi</a:t>
            </a:r>
          </a:p>
        </p:txBody>
      </p:sp>
      <p:sp>
        <p:nvSpPr>
          <p:cNvPr id="6" name="CasellaDiTesto 5">
            <a:extLst>
              <a:ext uri="{FF2B5EF4-FFF2-40B4-BE49-F238E27FC236}">
                <a16:creationId xmlns:a16="http://schemas.microsoft.com/office/drawing/2014/main" id="{DB487A29-8885-6B41-AA3D-19CE22B32CB6}"/>
              </a:ext>
            </a:extLst>
          </p:cNvPr>
          <p:cNvSpPr txBox="1"/>
          <p:nvPr/>
        </p:nvSpPr>
        <p:spPr>
          <a:xfrm>
            <a:off x="1033582" y="1590261"/>
            <a:ext cx="5331048" cy="2585323"/>
          </a:xfrm>
          <a:prstGeom prst="rect">
            <a:avLst/>
          </a:prstGeom>
          <a:noFill/>
        </p:spPr>
        <p:txBody>
          <a:bodyPr wrap="square" rtlCol="0">
            <a:spAutoFit/>
          </a:bodyPr>
          <a:lstStyle/>
          <a:p>
            <a:r>
              <a:rPr lang="it-IT" dirty="0"/>
              <a:t>In questa pagina è possibile disegnare uno sketch dell’opera di interesse. Questa è stata posizionata come sfondo per facilitare l’utente nella realizzazione del disegno.</a:t>
            </a:r>
          </a:p>
          <a:p>
            <a:r>
              <a:rPr lang="it-IT" dirty="0"/>
              <a:t>A fianco dell’area di disegno sono stati posizionati tutti i vari strumenti necessari per poter disegnare. C’è la possibilità di scegliere tra vari colori, dimensione diversa del tratto e tre diversi strumenti per disegnare, oltre ad aggiungere una sfocatura al colore.</a:t>
            </a:r>
          </a:p>
        </p:txBody>
      </p:sp>
      <p:pic>
        <p:nvPicPr>
          <p:cNvPr id="9" name="Immagine 8">
            <a:extLst>
              <a:ext uri="{FF2B5EF4-FFF2-40B4-BE49-F238E27FC236}">
                <a16:creationId xmlns:a16="http://schemas.microsoft.com/office/drawing/2014/main" id="{47EDBF69-8CD9-7718-8F2C-00C5439DB7D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22296" y="513646"/>
            <a:ext cx="2152950" cy="4029637"/>
          </a:xfrm>
          <a:prstGeom prst="rect">
            <a:avLst/>
          </a:prstGeom>
        </p:spPr>
      </p:pic>
      <p:sp>
        <p:nvSpPr>
          <p:cNvPr id="15" name="CasellaDiTesto 14">
            <a:extLst>
              <a:ext uri="{FF2B5EF4-FFF2-40B4-BE49-F238E27FC236}">
                <a16:creationId xmlns:a16="http://schemas.microsoft.com/office/drawing/2014/main" id="{2A2FCA7D-B9EF-BE97-DB4C-5612C3AEFD94}"/>
              </a:ext>
            </a:extLst>
          </p:cNvPr>
          <p:cNvSpPr txBox="1"/>
          <p:nvPr/>
        </p:nvSpPr>
        <p:spPr>
          <a:xfrm>
            <a:off x="9422296" y="4543283"/>
            <a:ext cx="2769704" cy="1754326"/>
          </a:xfrm>
          <a:prstGeom prst="rect">
            <a:avLst/>
          </a:prstGeom>
          <a:noFill/>
        </p:spPr>
        <p:txBody>
          <a:bodyPr wrap="square" rtlCol="0">
            <a:spAutoFit/>
          </a:bodyPr>
          <a:lstStyle/>
          <a:p>
            <a:r>
              <a:rPr lang="it-IT" dirty="0"/>
              <a:t>	In alto:  pagina 	nella versione 	mobile</a:t>
            </a:r>
          </a:p>
          <a:p>
            <a:endParaRPr lang="it-IT" dirty="0"/>
          </a:p>
          <a:p>
            <a:r>
              <a:rPr lang="it-IT" dirty="0"/>
              <a:t>A sinistra: pagina nella versione desktop</a:t>
            </a:r>
          </a:p>
        </p:txBody>
      </p:sp>
    </p:spTree>
    <p:extLst>
      <p:ext uri="{BB962C8B-B14F-4D97-AF65-F5344CB8AC3E}">
        <p14:creationId xmlns:p14="http://schemas.microsoft.com/office/powerpoint/2010/main" val="1593565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cologia 16x9">
  <a:themeElements>
    <a:clrScheme name="Ecology">
      <a:dk1>
        <a:srgbClr val="4D3E2F"/>
      </a:dk1>
      <a:lt1>
        <a:sysClr val="window" lastClr="FFFFFF"/>
      </a:lt1>
      <a:dk2>
        <a:srgbClr val="000000"/>
      </a:dk2>
      <a:lt2>
        <a:srgbClr val="DDDDDD"/>
      </a:lt2>
      <a:accent1>
        <a:srgbClr val="8BAA00"/>
      </a:accent1>
      <a:accent2>
        <a:srgbClr val="2A6CB2"/>
      </a:accent2>
      <a:accent3>
        <a:srgbClr val="795837"/>
      </a:accent3>
      <a:accent4>
        <a:srgbClr val="D18316"/>
      </a:accent4>
      <a:accent5>
        <a:srgbClr val="79B4F0"/>
      </a:accent5>
      <a:accent6>
        <a:srgbClr val="CDC80F"/>
      </a:accent6>
      <a:hlink>
        <a:srgbClr val="2A6CB2"/>
      </a:hlink>
      <a:folHlink>
        <a:srgbClr val="808080"/>
      </a:folHlink>
    </a:clrScheme>
    <a:fontScheme name="Corbel">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064199_TF03098889.potx" id="{85AEE41D-AD0E-4996-948C-F625222E442A}" vid="{008164F9-063A-44DA-B77B-1F869A0BDF47}"/>
    </a:ext>
  </a:extLst>
</a:theme>
</file>

<file path=ppt/theme/theme2.xml><?xml version="1.0" encoding="utf-8"?>
<a:theme xmlns:a="http://schemas.openxmlformats.org/drawingml/2006/main" name="Tema di Office">
  <a:themeElements>
    <a:clrScheme name="Ecology">
      <a:dk1>
        <a:srgbClr val="4D3E2F"/>
      </a:dk1>
      <a:lt1>
        <a:sysClr val="window" lastClr="FFFFFF"/>
      </a:lt1>
      <a:dk2>
        <a:srgbClr val="000000"/>
      </a:dk2>
      <a:lt2>
        <a:srgbClr val="DDDDDD"/>
      </a:lt2>
      <a:accent1>
        <a:srgbClr val="8BAA00"/>
      </a:accent1>
      <a:accent2>
        <a:srgbClr val="2A6CB2"/>
      </a:accent2>
      <a:accent3>
        <a:srgbClr val="795837"/>
      </a:accent3>
      <a:accent4>
        <a:srgbClr val="D18316"/>
      </a:accent4>
      <a:accent5>
        <a:srgbClr val="79B4F0"/>
      </a:accent5>
      <a:accent6>
        <a:srgbClr val="CDC80F"/>
      </a:accent6>
      <a:hlink>
        <a:srgbClr val="2A6CB2"/>
      </a:hlink>
      <a:folHlink>
        <a:srgbClr val="808080"/>
      </a:folHlink>
    </a:clrScheme>
    <a:fontScheme name="Corbel">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Ecology">
      <a:dk1>
        <a:srgbClr val="4D3E2F"/>
      </a:dk1>
      <a:lt1>
        <a:sysClr val="window" lastClr="FFFFFF"/>
      </a:lt1>
      <a:dk2>
        <a:srgbClr val="000000"/>
      </a:dk2>
      <a:lt2>
        <a:srgbClr val="DDDDDD"/>
      </a:lt2>
      <a:accent1>
        <a:srgbClr val="8BAA00"/>
      </a:accent1>
      <a:accent2>
        <a:srgbClr val="2A6CB2"/>
      </a:accent2>
      <a:accent3>
        <a:srgbClr val="795837"/>
      </a:accent3>
      <a:accent4>
        <a:srgbClr val="D18316"/>
      </a:accent4>
      <a:accent5>
        <a:srgbClr val="79B4F0"/>
      </a:accent5>
      <a:accent6>
        <a:srgbClr val="CDC80F"/>
      </a:accent6>
      <a:hlink>
        <a:srgbClr val="2A6CB2"/>
      </a:hlink>
      <a:folHlink>
        <a:srgbClr val="808080"/>
      </a:folHlink>
    </a:clrScheme>
    <a:fontScheme name="Corbel">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387A5D27E6D3049932DE0EB3059BCCC" ma:contentTypeVersion="7" ma:contentTypeDescription="Create a new document." ma:contentTypeScope="" ma:versionID="193d6b6a52d1e669dfafc2fa0d2217ef">
  <xsd:schema xmlns:xsd="http://www.w3.org/2001/XMLSchema" xmlns:xs="http://www.w3.org/2001/XMLSchema" xmlns:p="http://schemas.microsoft.com/office/2006/metadata/properties" xmlns:ns3="0b45e467-fbf5-4609-afc6-172ce5617134" targetNamespace="http://schemas.microsoft.com/office/2006/metadata/properties" ma:root="true" ma:fieldsID="29f8c15defd8d4c5eacfe0221a25ef38" ns3:_="">
    <xsd:import namespace="0b45e467-fbf5-4609-afc6-172ce5617134"/>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ServiceAutoTag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b45e467-fbf5-4609-afc6-172ce561713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78B7A7B-9D2B-4FCF-B9F9-9D83D4AAE38F}">
  <ds:schemaRefs>
    <ds:schemaRef ds:uri="http://schemas.microsoft.com/sharepoint/v3/contenttype/forms"/>
  </ds:schemaRefs>
</ds:datastoreItem>
</file>

<file path=customXml/itemProps2.xml><?xml version="1.0" encoding="utf-8"?>
<ds:datastoreItem xmlns:ds="http://schemas.openxmlformats.org/officeDocument/2006/customXml" ds:itemID="{5D9C6063-7F85-492E-9764-F207D8DD918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b45e467-fbf5-4609-afc6-172ce561713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6487871-1DDB-4660-8BF6-6FBA9807231C}">
  <ds:schemaRefs>
    <ds:schemaRef ds:uri="http://schemas.microsoft.com/office/infopath/2007/PartnerControls"/>
    <ds:schemaRef ds:uri="0b45e467-fbf5-4609-afc6-172ce5617134"/>
    <ds:schemaRef ds:uri="http://schemas.microsoft.com/office/2006/documentManagement/types"/>
    <ds:schemaRef ds:uri="http://purl.org/dc/elements/1.1/"/>
    <ds:schemaRef ds:uri="http://purl.org/dc/terms/"/>
    <ds:schemaRef ds:uri="http://www.w3.org/XML/1998/namespace"/>
    <ds:schemaRef ds:uri="http://purl.org/dc/dcmitype/"/>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Presentazione fotografica didattica in tema ecologia e natura</Template>
  <TotalTime>25242</TotalTime>
  <Words>561</Words>
  <Application>Microsoft Office PowerPoint</Application>
  <PresentationFormat>Widescreen</PresentationFormat>
  <Paragraphs>66</Paragraphs>
  <Slides>10</Slides>
  <Notes>9</Notes>
  <HiddenSlides>0</HiddenSlides>
  <MMClips>0</MMClips>
  <ScaleCrop>false</ScaleCrop>
  <HeadingPairs>
    <vt:vector size="6" baseType="variant">
      <vt:variant>
        <vt:lpstr>Caratteri utilizzati</vt:lpstr>
      </vt:variant>
      <vt:variant>
        <vt:i4>2</vt:i4>
      </vt:variant>
      <vt:variant>
        <vt:lpstr>Tema</vt:lpstr>
      </vt:variant>
      <vt:variant>
        <vt:i4>1</vt:i4>
      </vt:variant>
      <vt:variant>
        <vt:lpstr>Titoli diapositive</vt:lpstr>
      </vt:variant>
      <vt:variant>
        <vt:i4>10</vt:i4>
      </vt:variant>
    </vt:vector>
  </HeadingPairs>
  <TitlesOfParts>
    <vt:vector size="13" baseType="lpstr">
      <vt:lpstr>Arial</vt:lpstr>
      <vt:lpstr>Corbel</vt:lpstr>
      <vt:lpstr>Ecologia 16x9</vt:lpstr>
      <vt:lpstr>Sketch Opere</vt:lpstr>
      <vt:lpstr>Il progetto</vt:lpstr>
      <vt:lpstr>Lo sviluppo</vt:lpstr>
      <vt:lpstr>Set-up</vt:lpstr>
      <vt:lpstr>Set-up – Le Pagine</vt:lpstr>
      <vt:lpstr>Il funzionamento</vt:lpstr>
      <vt:lpstr>Le opere</vt:lpstr>
      <vt:lpstr>Opera dettaglio</vt:lpstr>
      <vt:lpstr>Opera sketch</vt:lpstr>
      <vt:lpstr>Opera sketch – Condivisione sui social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Sketch Opere</dc:title>
  <dc:creator>Alessio Masi</dc:creator>
  <cp:lastModifiedBy>Alessio Masi</cp:lastModifiedBy>
  <cp:revision>9</cp:revision>
  <dcterms:created xsi:type="dcterms:W3CDTF">2022-07-29T17:35:56Z</dcterms:created>
  <dcterms:modified xsi:type="dcterms:W3CDTF">2022-09-02T07:04:04Z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0x0101001387A5D27E6D3049932DE0EB3059BCCC</vt:lpwstr>
  </property>
</Properties>
</file>